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78" r:id="rId4"/>
    <p:sldId id="277" r:id="rId5"/>
    <p:sldId id="276" r:id="rId6"/>
    <p:sldId id="269" r:id="rId7"/>
    <p:sldId id="268" r:id="rId8"/>
    <p:sldId id="261" r:id="rId9"/>
    <p:sldId id="290" r:id="rId10"/>
    <p:sldId id="291" r:id="rId11"/>
    <p:sldId id="292" r:id="rId12"/>
    <p:sldId id="293" r:id="rId13"/>
    <p:sldId id="294" r:id="rId14"/>
    <p:sldId id="283" r:id="rId15"/>
    <p:sldId id="296" r:id="rId16"/>
    <p:sldId id="282" r:id="rId17"/>
    <p:sldId id="2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ACCDBD-3F0B-423B-99F7-595D9A690034}" v="80" dt="2021-11-24T12:34:24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zemek Dolowy" userId="3f6572e9-951b-43d4-ba43-250a610cef97" providerId="ADAL" clId="{05ACCDBD-3F0B-423B-99F7-595D9A690034}"/>
    <pc:docChg chg="undo redo custSel addSld delSld modSld sldOrd">
      <pc:chgData name="Przemek Dolowy" userId="3f6572e9-951b-43d4-ba43-250a610cef97" providerId="ADAL" clId="{05ACCDBD-3F0B-423B-99F7-595D9A690034}" dt="2021-11-24T13:45:09.576" v="4538" actId="1036"/>
      <pc:docMkLst>
        <pc:docMk/>
      </pc:docMkLst>
      <pc:sldChg chg="addSp delSp modSp new mod setBg">
        <pc:chgData name="Przemek Dolowy" userId="3f6572e9-951b-43d4-ba43-250a610cef97" providerId="ADAL" clId="{05ACCDBD-3F0B-423B-99F7-595D9A690034}" dt="2021-11-24T12:10:48.390" v="4260" actId="1076"/>
        <pc:sldMkLst>
          <pc:docMk/>
          <pc:sldMk cId="903774417" sldId="256"/>
        </pc:sldMkLst>
        <pc:spChg chg="mod">
          <ac:chgData name="Przemek Dolowy" userId="3f6572e9-951b-43d4-ba43-250a610cef97" providerId="ADAL" clId="{05ACCDBD-3F0B-423B-99F7-595D9A690034}" dt="2021-11-23T20:52:07.748" v="1897" actId="20577"/>
          <ac:spMkLst>
            <pc:docMk/>
            <pc:sldMk cId="903774417" sldId="256"/>
            <ac:spMk id="2" creationId="{DCB95EC2-4CD7-4B63-BDEF-E6DE4158FB35}"/>
          </ac:spMkLst>
        </pc:spChg>
        <pc:spChg chg="mod">
          <ac:chgData name="Przemek Dolowy" userId="3f6572e9-951b-43d4-ba43-250a610cef97" providerId="ADAL" clId="{05ACCDBD-3F0B-423B-99F7-595D9A690034}" dt="2021-11-23T20:50:38.089" v="1892" actId="26606"/>
          <ac:spMkLst>
            <pc:docMk/>
            <pc:sldMk cId="903774417" sldId="256"/>
            <ac:spMk id="3" creationId="{10AD7194-D7ED-4B67-8CE0-175372A8F7E2}"/>
          </ac:spMkLst>
        </pc:spChg>
        <pc:spChg chg="add del mod">
          <ac:chgData name="Przemek Dolowy" userId="3f6572e9-951b-43d4-ba43-250a610cef97" providerId="ADAL" clId="{05ACCDBD-3F0B-423B-99F7-595D9A690034}" dt="2021-11-24T12:10:34.872" v="4258" actId="478"/>
          <ac:spMkLst>
            <pc:docMk/>
            <pc:sldMk cId="903774417" sldId="256"/>
            <ac:spMk id="7" creationId="{278E4F87-3289-438D-8856-666567D11430}"/>
          </ac:spMkLst>
        </pc:spChg>
        <pc:spChg chg="add">
          <ac:chgData name="Przemek Dolowy" userId="3f6572e9-951b-43d4-ba43-250a610cef97" providerId="ADAL" clId="{05ACCDBD-3F0B-423B-99F7-595D9A690034}" dt="2021-11-23T20:50:38.089" v="1892" actId="26606"/>
          <ac:spMkLst>
            <pc:docMk/>
            <pc:sldMk cId="903774417" sldId="256"/>
            <ac:spMk id="9" creationId="{3E443FD7-A66B-4AA0-872D-B088B9BC5F17}"/>
          </ac:spMkLst>
        </pc:spChg>
        <pc:spChg chg="add">
          <ac:chgData name="Przemek Dolowy" userId="3f6572e9-951b-43d4-ba43-250a610cef97" providerId="ADAL" clId="{05ACCDBD-3F0B-423B-99F7-595D9A690034}" dt="2021-11-23T20:50:38.089" v="1892" actId="26606"/>
          <ac:spMkLst>
            <pc:docMk/>
            <pc:sldMk cId="903774417" sldId="256"/>
            <ac:spMk id="11" creationId="{C04BE0EF-3561-49B4-9A29-F283168A91C7}"/>
          </ac:spMkLst>
        </pc:spChg>
        <pc:picChg chg="add del mod ord">
          <ac:chgData name="Przemek Dolowy" userId="3f6572e9-951b-43d4-ba43-250a610cef97" providerId="ADAL" clId="{05ACCDBD-3F0B-423B-99F7-595D9A690034}" dt="2021-11-24T12:10:33.181" v="4257" actId="478"/>
          <ac:picMkLst>
            <pc:docMk/>
            <pc:sldMk cId="903774417" sldId="256"/>
            <ac:picMk id="4" creationId="{26F0F3DC-1021-4B40-9F89-45BF9881A63C}"/>
          </ac:picMkLst>
        </pc:picChg>
        <pc:picChg chg="add mod">
          <ac:chgData name="Przemek Dolowy" userId="3f6572e9-951b-43d4-ba43-250a610cef97" providerId="ADAL" clId="{05ACCDBD-3F0B-423B-99F7-595D9A690034}" dt="2021-11-24T12:10:48.390" v="4260" actId="1076"/>
          <ac:picMkLst>
            <pc:docMk/>
            <pc:sldMk cId="903774417" sldId="256"/>
            <ac:picMk id="6" creationId="{AE2CEBF8-74B3-4E89-914B-CBF2E5161ED4}"/>
          </ac:picMkLst>
        </pc:picChg>
      </pc:sldChg>
      <pc:sldChg chg="modSp new del mod">
        <pc:chgData name="Przemek Dolowy" userId="3f6572e9-951b-43d4-ba43-250a610cef97" providerId="ADAL" clId="{05ACCDBD-3F0B-423B-99F7-595D9A690034}" dt="2021-11-23T19:48:23.766" v="1756" actId="2696"/>
        <pc:sldMkLst>
          <pc:docMk/>
          <pc:sldMk cId="329257790" sldId="257"/>
        </pc:sldMkLst>
        <pc:spChg chg="mod">
          <ac:chgData name="Przemek Dolowy" userId="3f6572e9-951b-43d4-ba43-250a610cef97" providerId="ADAL" clId="{05ACCDBD-3F0B-423B-99F7-595D9A690034}" dt="2021-11-23T17:42:08.161" v="159" actId="1076"/>
          <ac:spMkLst>
            <pc:docMk/>
            <pc:sldMk cId="329257790" sldId="257"/>
            <ac:spMk id="3" creationId="{50A7BD95-C950-4BAA-A88A-235513608DEC}"/>
          </ac:spMkLst>
        </pc:spChg>
      </pc:sldChg>
      <pc:sldChg chg="addSp modSp new del mod">
        <pc:chgData name="Przemek Dolowy" userId="3f6572e9-951b-43d4-ba43-250a610cef97" providerId="ADAL" clId="{05ACCDBD-3F0B-423B-99F7-595D9A690034}" dt="2021-11-23T18:17:19.639" v="617" actId="47"/>
        <pc:sldMkLst>
          <pc:docMk/>
          <pc:sldMk cId="1298923585" sldId="258"/>
        </pc:sldMkLst>
        <pc:picChg chg="add mod">
          <ac:chgData name="Przemek Dolowy" userId="3f6572e9-951b-43d4-ba43-250a610cef97" providerId="ADAL" clId="{05ACCDBD-3F0B-423B-99F7-595D9A690034}" dt="2021-11-23T17:49:28.202" v="166" actId="1076"/>
          <ac:picMkLst>
            <pc:docMk/>
            <pc:sldMk cId="1298923585" sldId="258"/>
            <ac:picMk id="3" creationId="{DB39BEE5-0933-48EF-9ACB-54A18A3CE191}"/>
          </ac:picMkLst>
        </pc:picChg>
        <pc:picChg chg="add mod">
          <ac:chgData name="Przemek Dolowy" userId="3f6572e9-951b-43d4-ba43-250a610cef97" providerId="ADAL" clId="{05ACCDBD-3F0B-423B-99F7-595D9A690034}" dt="2021-11-23T17:49:35.905" v="168" actId="1076"/>
          <ac:picMkLst>
            <pc:docMk/>
            <pc:sldMk cId="1298923585" sldId="258"/>
            <ac:picMk id="7" creationId="{429054D5-762D-4AE4-B7F1-A4E1FFEC079A}"/>
          </ac:picMkLst>
        </pc:picChg>
        <pc:picChg chg="add mod">
          <ac:chgData name="Przemek Dolowy" userId="3f6572e9-951b-43d4-ba43-250a610cef97" providerId="ADAL" clId="{05ACCDBD-3F0B-423B-99F7-595D9A690034}" dt="2021-11-23T17:49:41.879" v="170" actId="1076"/>
          <ac:picMkLst>
            <pc:docMk/>
            <pc:sldMk cId="1298923585" sldId="258"/>
            <ac:picMk id="8" creationId="{A41C10F8-FE10-49F9-A572-17E32FBD2D08}"/>
          </ac:picMkLst>
        </pc:picChg>
        <pc:picChg chg="add mod">
          <ac:chgData name="Przemek Dolowy" userId="3f6572e9-951b-43d4-ba43-250a610cef97" providerId="ADAL" clId="{05ACCDBD-3F0B-423B-99F7-595D9A690034}" dt="2021-11-23T17:52:32.690" v="209" actId="1037"/>
          <ac:picMkLst>
            <pc:docMk/>
            <pc:sldMk cId="1298923585" sldId="258"/>
            <ac:picMk id="9" creationId="{224097EA-3926-45E7-A572-58AA99658F65}"/>
          </ac:picMkLst>
        </pc:picChg>
        <pc:picChg chg="add mod">
          <ac:chgData name="Przemek Dolowy" userId="3f6572e9-951b-43d4-ba43-250a610cef97" providerId="ADAL" clId="{05ACCDBD-3F0B-423B-99F7-595D9A690034}" dt="2021-11-23T17:53:49.546" v="383" actId="1037"/>
          <ac:picMkLst>
            <pc:docMk/>
            <pc:sldMk cId="1298923585" sldId="258"/>
            <ac:picMk id="10" creationId="{D06A712C-C214-4341-955D-F028E67E5340}"/>
          </ac:picMkLst>
        </pc:picChg>
        <pc:picChg chg="add mod">
          <ac:chgData name="Przemek Dolowy" userId="3f6572e9-951b-43d4-ba43-250a610cef97" providerId="ADAL" clId="{05ACCDBD-3F0B-423B-99F7-595D9A690034}" dt="2021-11-23T17:49:56.075" v="176" actId="1076"/>
          <ac:picMkLst>
            <pc:docMk/>
            <pc:sldMk cId="1298923585" sldId="258"/>
            <ac:picMk id="11" creationId="{09BFF514-BBBE-476E-B090-0AC05DFD5851}"/>
          </ac:picMkLst>
        </pc:picChg>
        <pc:picChg chg="add mod">
          <ac:chgData name="Przemek Dolowy" userId="3f6572e9-951b-43d4-ba43-250a610cef97" providerId="ADAL" clId="{05ACCDBD-3F0B-423B-99F7-595D9A690034}" dt="2021-11-23T17:50:03.569" v="178" actId="1076"/>
          <ac:picMkLst>
            <pc:docMk/>
            <pc:sldMk cId="1298923585" sldId="258"/>
            <ac:picMk id="12" creationId="{7CACCED4-B5C6-497B-9EF0-BEEF9D450781}"/>
          </ac:picMkLst>
        </pc:picChg>
        <pc:picChg chg="add mod">
          <ac:chgData name="Przemek Dolowy" userId="3f6572e9-951b-43d4-ba43-250a610cef97" providerId="ADAL" clId="{05ACCDBD-3F0B-423B-99F7-595D9A690034}" dt="2021-11-23T17:53:35.167" v="375" actId="1038"/>
          <ac:picMkLst>
            <pc:docMk/>
            <pc:sldMk cId="1298923585" sldId="258"/>
            <ac:picMk id="13" creationId="{77E39B5D-3B3C-4984-A5DC-35FF041D2040}"/>
          </ac:picMkLst>
        </pc:picChg>
        <pc:picChg chg="add mod">
          <ac:chgData name="Przemek Dolowy" userId="3f6572e9-951b-43d4-ba43-250a610cef97" providerId="ADAL" clId="{05ACCDBD-3F0B-423B-99F7-595D9A690034}" dt="2021-11-23T17:50:14.196" v="182" actId="1076"/>
          <ac:picMkLst>
            <pc:docMk/>
            <pc:sldMk cId="1298923585" sldId="258"/>
            <ac:picMk id="14" creationId="{F7754789-AA5D-4912-9485-63DB47EEA74A}"/>
          </ac:picMkLst>
        </pc:picChg>
        <pc:picChg chg="add mod">
          <ac:chgData name="Przemek Dolowy" userId="3f6572e9-951b-43d4-ba43-250a610cef97" providerId="ADAL" clId="{05ACCDBD-3F0B-423B-99F7-595D9A690034}" dt="2021-11-23T17:53:54.978" v="389" actId="1038"/>
          <ac:picMkLst>
            <pc:docMk/>
            <pc:sldMk cId="1298923585" sldId="258"/>
            <ac:picMk id="15" creationId="{8D5A8346-9A30-4D21-A079-7A184BACC306}"/>
          </ac:picMkLst>
        </pc:picChg>
        <pc:picChg chg="add mod">
          <ac:chgData name="Przemek Dolowy" userId="3f6572e9-951b-43d4-ba43-250a610cef97" providerId="ADAL" clId="{05ACCDBD-3F0B-423B-99F7-595D9A690034}" dt="2021-11-23T17:52:08.479" v="193" actId="1076"/>
          <ac:picMkLst>
            <pc:docMk/>
            <pc:sldMk cId="1298923585" sldId="258"/>
            <ac:picMk id="16" creationId="{33EAD526-8B26-4E8A-8870-6E6D6E19A27B}"/>
          </ac:picMkLst>
        </pc:picChg>
        <pc:picChg chg="add mod">
          <ac:chgData name="Przemek Dolowy" userId="3f6572e9-951b-43d4-ba43-250a610cef97" providerId="ADAL" clId="{05ACCDBD-3F0B-423B-99F7-595D9A690034}" dt="2021-11-23T17:52:26.422" v="198" actId="1037"/>
          <ac:picMkLst>
            <pc:docMk/>
            <pc:sldMk cId="1298923585" sldId="258"/>
            <ac:picMk id="18" creationId="{920F14E2-BF60-47FA-B431-61499B02D3BF}"/>
          </ac:picMkLst>
        </pc:picChg>
        <pc:picChg chg="add mod">
          <ac:chgData name="Przemek Dolowy" userId="3f6572e9-951b-43d4-ba43-250a610cef97" providerId="ADAL" clId="{05ACCDBD-3F0B-423B-99F7-595D9A690034}" dt="2021-11-23T17:52:28.460" v="199" actId="1037"/>
          <ac:picMkLst>
            <pc:docMk/>
            <pc:sldMk cId="1298923585" sldId="258"/>
            <ac:picMk id="19" creationId="{23A6AE96-6DFB-44F4-886D-C424DBE00E9E}"/>
          </ac:picMkLst>
        </pc:picChg>
        <pc:picChg chg="add mod">
          <ac:chgData name="Przemek Dolowy" userId="3f6572e9-951b-43d4-ba43-250a610cef97" providerId="ADAL" clId="{05ACCDBD-3F0B-423B-99F7-595D9A690034}" dt="2021-11-23T17:52:08.479" v="193" actId="1076"/>
          <ac:picMkLst>
            <pc:docMk/>
            <pc:sldMk cId="1298923585" sldId="258"/>
            <ac:picMk id="20" creationId="{007C6D59-DB70-4880-B234-2D9336991546}"/>
          </ac:picMkLst>
        </pc:picChg>
        <pc:picChg chg="add mod">
          <ac:chgData name="Przemek Dolowy" userId="3f6572e9-951b-43d4-ba43-250a610cef97" providerId="ADAL" clId="{05ACCDBD-3F0B-423B-99F7-595D9A690034}" dt="2021-11-23T17:52:08.479" v="193" actId="1076"/>
          <ac:picMkLst>
            <pc:docMk/>
            <pc:sldMk cId="1298923585" sldId="258"/>
            <ac:picMk id="21" creationId="{BBCA9A4A-0EE1-4A05-AD40-BAD6916D32A4}"/>
          </ac:picMkLst>
        </pc:picChg>
        <pc:picChg chg="add mod">
          <ac:chgData name="Przemek Dolowy" userId="3f6572e9-951b-43d4-ba43-250a610cef97" providerId="ADAL" clId="{05ACCDBD-3F0B-423B-99F7-595D9A690034}" dt="2021-11-23T17:52:08.479" v="193" actId="1076"/>
          <ac:picMkLst>
            <pc:docMk/>
            <pc:sldMk cId="1298923585" sldId="258"/>
            <ac:picMk id="22" creationId="{6AB54A39-ED67-4FEB-B395-5CA478B33463}"/>
          </ac:picMkLst>
        </pc:picChg>
        <pc:picChg chg="add mod">
          <ac:chgData name="Przemek Dolowy" userId="3f6572e9-951b-43d4-ba43-250a610cef97" providerId="ADAL" clId="{05ACCDBD-3F0B-423B-99F7-595D9A690034}" dt="2021-11-23T17:52:08.479" v="193" actId="1076"/>
          <ac:picMkLst>
            <pc:docMk/>
            <pc:sldMk cId="1298923585" sldId="258"/>
            <ac:picMk id="23" creationId="{1892E9AE-7576-48B6-87D2-C7731B4B67FE}"/>
          </ac:picMkLst>
        </pc:picChg>
        <pc:picChg chg="add mod">
          <ac:chgData name="Przemek Dolowy" userId="3f6572e9-951b-43d4-ba43-250a610cef97" providerId="ADAL" clId="{05ACCDBD-3F0B-423B-99F7-595D9A690034}" dt="2021-11-23T17:52:08.479" v="193" actId="1076"/>
          <ac:picMkLst>
            <pc:docMk/>
            <pc:sldMk cId="1298923585" sldId="258"/>
            <ac:picMk id="24" creationId="{DF708FD9-ECDF-42DB-8354-86141AFC3662}"/>
          </ac:picMkLst>
        </pc:picChg>
        <pc:picChg chg="add mod">
          <ac:chgData name="Przemek Dolowy" userId="3f6572e9-951b-43d4-ba43-250a610cef97" providerId="ADAL" clId="{05ACCDBD-3F0B-423B-99F7-595D9A690034}" dt="2021-11-23T17:52:08.479" v="193" actId="1076"/>
          <ac:picMkLst>
            <pc:docMk/>
            <pc:sldMk cId="1298923585" sldId="258"/>
            <ac:picMk id="25" creationId="{9F517085-CC15-4CD3-A6F9-2385C037B782}"/>
          </ac:picMkLst>
        </pc:picChg>
        <pc:picChg chg="add mod">
          <ac:chgData name="Przemek Dolowy" userId="3f6572e9-951b-43d4-ba43-250a610cef97" providerId="ADAL" clId="{05ACCDBD-3F0B-423B-99F7-595D9A690034}" dt="2021-11-23T17:52:08.479" v="193" actId="1076"/>
          <ac:picMkLst>
            <pc:docMk/>
            <pc:sldMk cId="1298923585" sldId="258"/>
            <ac:picMk id="26" creationId="{0BBD306D-610C-427E-B56F-C5E142CC89D2}"/>
          </ac:picMkLst>
        </pc:picChg>
        <pc:picChg chg="add mod">
          <ac:chgData name="Przemek Dolowy" userId="3f6572e9-951b-43d4-ba43-250a610cef97" providerId="ADAL" clId="{05ACCDBD-3F0B-423B-99F7-595D9A690034}" dt="2021-11-23T17:53:20.968" v="350" actId="1038"/>
          <ac:picMkLst>
            <pc:docMk/>
            <pc:sldMk cId="1298923585" sldId="258"/>
            <ac:picMk id="27" creationId="{93D3DFE0-3098-427E-9F4A-4FF15581005E}"/>
          </ac:picMkLst>
        </pc:picChg>
        <pc:picChg chg="add mod">
          <ac:chgData name="Przemek Dolowy" userId="3f6572e9-951b-43d4-ba43-250a610cef97" providerId="ADAL" clId="{05ACCDBD-3F0B-423B-99F7-595D9A690034}" dt="2021-11-23T17:50:49.197" v="188" actId="1076"/>
          <ac:picMkLst>
            <pc:docMk/>
            <pc:sldMk cId="1298923585" sldId="258"/>
            <ac:picMk id="29" creationId="{33C67916-06FA-4EE3-9ED5-2C5E573D78B1}"/>
          </ac:picMkLst>
        </pc:picChg>
        <pc:picChg chg="add mod">
          <ac:chgData name="Przemek Dolowy" userId="3f6572e9-951b-43d4-ba43-250a610cef97" providerId="ADAL" clId="{05ACCDBD-3F0B-423B-99F7-595D9A690034}" dt="2021-11-23T17:52:41.601" v="231" actId="1037"/>
          <ac:picMkLst>
            <pc:docMk/>
            <pc:sldMk cId="1298923585" sldId="258"/>
            <ac:picMk id="30" creationId="{808777AC-6DA1-4721-AB8A-35C3EDC0686A}"/>
          </ac:picMkLst>
        </pc:picChg>
        <pc:picChg chg="add mod">
          <ac:chgData name="Przemek Dolowy" userId="3f6572e9-951b-43d4-ba43-250a610cef97" providerId="ADAL" clId="{05ACCDBD-3F0B-423B-99F7-595D9A690034}" dt="2021-11-23T17:52:37.636" v="219" actId="1037"/>
          <ac:picMkLst>
            <pc:docMk/>
            <pc:sldMk cId="1298923585" sldId="258"/>
            <ac:picMk id="31" creationId="{3593F545-AE2A-4328-8E47-02599AD8980A}"/>
          </ac:picMkLst>
        </pc:picChg>
        <pc:picChg chg="add mod">
          <ac:chgData name="Przemek Dolowy" userId="3f6572e9-951b-43d4-ba43-250a610cef97" providerId="ADAL" clId="{05ACCDBD-3F0B-423B-99F7-595D9A690034}" dt="2021-11-23T17:50:49.197" v="188" actId="1076"/>
          <ac:picMkLst>
            <pc:docMk/>
            <pc:sldMk cId="1298923585" sldId="258"/>
            <ac:picMk id="32" creationId="{6940541A-1518-4F6A-99FE-37EBBEBACD04}"/>
          </ac:picMkLst>
        </pc:picChg>
        <pc:picChg chg="add mod">
          <ac:chgData name="Przemek Dolowy" userId="3f6572e9-951b-43d4-ba43-250a610cef97" providerId="ADAL" clId="{05ACCDBD-3F0B-423B-99F7-595D9A690034}" dt="2021-11-23T17:50:49.197" v="188" actId="1076"/>
          <ac:picMkLst>
            <pc:docMk/>
            <pc:sldMk cId="1298923585" sldId="258"/>
            <ac:picMk id="33" creationId="{DFABB862-F368-4D1D-91E8-C935EEB22C1A}"/>
          </ac:picMkLst>
        </pc:picChg>
        <pc:picChg chg="add mod">
          <ac:chgData name="Przemek Dolowy" userId="3f6572e9-951b-43d4-ba43-250a610cef97" providerId="ADAL" clId="{05ACCDBD-3F0B-423B-99F7-595D9A690034}" dt="2021-11-23T17:50:49.197" v="188" actId="1076"/>
          <ac:picMkLst>
            <pc:docMk/>
            <pc:sldMk cId="1298923585" sldId="258"/>
            <ac:picMk id="34" creationId="{F50C605A-4C81-48B5-A3A8-C21EE1E702E5}"/>
          </ac:picMkLst>
        </pc:picChg>
        <pc:picChg chg="add mod">
          <ac:chgData name="Przemek Dolowy" userId="3f6572e9-951b-43d4-ba43-250a610cef97" providerId="ADAL" clId="{05ACCDBD-3F0B-423B-99F7-595D9A690034}" dt="2021-11-23T17:50:49.197" v="188" actId="1076"/>
          <ac:picMkLst>
            <pc:docMk/>
            <pc:sldMk cId="1298923585" sldId="258"/>
            <ac:picMk id="35" creationId="{B978C404-4333-4309-BC79-2A81433F879B}"/>
          </ac:picMkLst>
        </pc:picChg>
        <pc:picChg chg="add mod">
          <ac:chgData name="Przemek Dolowy" userId="3f6572e9-951b-43d4-ba43-250a610cef97" providerId="ADAL" clId="{05ACCDBD-3F0B-423B-99F7-595D9A690034}" dt="2021-11-23T17:52:48.506" v="254" actId="1038"/>
          <ac:picMkLst>
            <pc:docMk/>
            <pc:sldMk cId="1298923585" sldId="258"/>
            <ac:picMk id="36" creationId="{DD452667-E8B0-48EC-B379-3B8F1B179761}"/>
          </ac:picMkLst>
        </pc:picChg>
        <pc:picChg chg="add mod">
          <ac:chgData name="Przemek Dolowy" userId="3f6572e9-951b-43d4-ba43-250a610cef97" providerId="ADAL" clId="{05ACCDBD-3F0B-423B-99F7-595D9A690034}" dt="2021-11-23T17:52:46.246" v="244" actId="1038"/>
          <ac:picMkLst>
            <pc:docMk/>
            <pc:sldMk cId="1298923585" sldId="258"/>
            <ac:picMk id="37" creationId="{FE050EE3-ACF5-4697-BB00-6146F8F808C8}"/>
          </ac:picMkLst>
        </pc:picChg>
        <pc:picChg chg="add mod">
          <ac:chgData name="Przemek Dolowy" userId="3f6572e9-951b-43d4-ba43-250a610cef97" providerId="ADAL" clId="{05ACCDBD-3F0B-423B-99F7-595D9A690034}" dt="2021-11-23T17:53:18.274" v="344" actId="1037"/>
          <ac:picMkLst>
            <pc:docMk/>
            <pc:sldMk cId="1298923585" sldId="258"/>
            <ac:picMk id="38" creationId="{C7687F42-8117-4229-962B-FDAAABF04729}"/>
          </ac:picMkLst>
        </pc:picChg>
        <pc:picChg chg="add mod">
          <ac:chgData name="Przemek Dolowy" userId="3f6572e9-951b-43d4-ba43-250a610cef97" providerId="ADAL" clId="{05ACCDBD-3F0B-423B-99F7-595D9A690034}" dt="2021-11-23T17:51:59.081" v="192" actId="1076"/>
          <ac:picMkLst>
            <pc:docMk/>
            <pc:sldMk cId="1298923585" sldId="258"/>
            <ac:picMk id="40" creationId="{F2DC908A-6F13-46B9-89EE-1779554DB5B9}"/>
          </ac:picMkLst>
        </pc:picChg>
        <pc:picChg chg="add mod">
          <ac:chgData name="Przemek Dolowy" userId="3f6572e9-951b-43d4-ba43-250a610cef97" providerId="ADAL" clId="{05ACCDBD-3F0B-423B-99F7-595D9A690034}" dt="2021-11-23T17:53:15.434" v="342" actId="1037"/>
          <ac:picMkLst>
            <pc:docMk/>
            <pc:sldMk cId="1298923585" sldId="258"/>
            <ac:picMk id="41" creationId="{C93EC59A-A874-4424-A8D1-C18AE5EA9E1B}"/>
          </ac:picMkLst>
        </pc:picChg>
        <pc:picChg chg="add mod">
          <ac:chgData name="Przemek Dolowy" userId="3f6572e9-951b-43d4-ba43-250a610cef97" providerId="ADAL" clId="{05ACCDBD-3F0B-423B-99F7-595D9A690034}" dt="2021-11-23T17:53:24.114" v="355" actId="1037"/>
          <ac:picMkLst>
            <pc:docMk/>
            <pc:sldMk cId="1298923585" sldId="258"/>
            <ac:picMk id="42" creationId="{0A75105F-7722-4DFD-AE0C-8B0272000E99}"/>
          </ac:picMkLst>
        </pc:picChg>
        <pc:picChg chg="add mod">
          <ac:chgData name="Przemek Dolowy" userId="3f6572e9-951b-43d4-ba43-250a610cef97" providerId="ADAL" clId="{05ACCDBD-3F0B-423B-99F7-595D9A690034}" dt="2021-11-23T17:51:59.081" v="192" actId="1076"/>
          <ac:picMkLst>
            <pc:docMk/>
            <pc:sldMk cId="1298923585" sldId="258"/>
            <ac:picMk id="43" creationId="{7E8D9C62-0FB7-4D77-9BBB-CD6BAEC548EB}"/>
          </ac:picMkLst>
        </pc:picChg>
        <pc:picChg chg="add mod">
          <ac:chgData name="Przemek Dolowy" userId="3f6572e9-951b-43d4-ba43-250a610cef97" providerId="ADAL" clId="{05ACCDBD-3F0B-423B-99F7-595D9A690034}" dt="2021-11-23T17:53:27.773" v="365" actId="1037"/>
          <ac:picMkLst>
            <pc:docMk/>
            <pc:sldMk cId="1298923585" sldId="258"/>
            <ac:picMk id="44" creationId="{D5FDABC2-C866-4029-BA62-32E1AADFAA62}"/>
          </ac:picMkLst>
        </pc:picChg>
        <pc:picChg chg="add mod">
          <ac:chgData name="Przemek Dolowy" userId="3f6572e9-951b-43d4-ba43-250a610cef97" providerId="ADAL" clId="{05ACCDBD-3F0B-423B-99F7-595D9A690034}" dt="2021-11-23T17:51:59.081" v="192" actId="1076"/>
          <ac:picMkLst>
            <pc:docMk/>
            <pc:sldMk cId="1298923585" sldId="258"/>
            <ac:picMk id="45" creationId="{7EEABA34-012D-4A51-A059-9A2F6A12A0DC}"/>
          </ac:picMkLst>
        </pc:picChg>
        <pc:picChg chg="add mod">
          <ac:chgData name="Przemek Dolowy" userId="3f6572e9-951b-43d4-ba43-250a610cef97" providerId="ADAL" clId="{05ACCDBD-3F0B-423B-99F7-595D9A690034}" dt="2021-11-23T17:51:59.081" v="192" actId="1076"/>
          <ac:picMkLst>
            <pc:docMk/>
            <pc:sldMk cId="1298923585" sldId="258"/>
            <ac:picMk id="46" creationId="{A862D6B1-73A8-4CCD-B913-A683C7EA2A6A}"/>
          </ac:picMkLst>
        </pc:picChg>
        <pc:picChg chg="add mod">
          <ac:chgData name="Przemek Dolowy" userId="3f6572e9-951b-43d4-ba43-250a610cef97" providerId="ADAL" clId="{05ACCDBD-3F0B-423B-99F7-595D9A690034}" dt="2021-11-23T17:52:58.128" v="274" actId="1037"/>
          <ac:picMkLst>
            <pc:docMk/>
            <pc:sldMk cId="1298923585" sldId="258"/>
            <ac:picMk id="47" creationId="{C2003F93-FC99-44A3-9B90-82A3DBF3D675}"/>
          </ac:picMkLst>
        </pc:picChg>
        <pc:picChg chg="add mod">
          <ac:chgData name="Przemek Dolowy" userId="3f6572e9-951b-43d4-ba43-250a610cef97" providerId="ADAL" clId="{05ACCDBD-3F0B-423B-99F7-595D9A690034}" dt="2021-11-23T17:52:55.342" v="267" actId="1037"/>
          <ac:picMkLst>
            <pc:docMk/>
            <pc:sldMk cId="1298923585" sldId="258"/>
            <ac:picMk id="48" creationId="{563817E7-74A8-451E-AFD9-3220EF5EDF92}"/>
          </ac:picMkLst>
        </pc:picChg>
        <pc:cxnChg chg="add mod">
          <ac:chgData name="Przemek Dolowy" userId="3f6572e9-951b-43d4-ba43-250a610cef97" providerId="ADAL" clId="{05ACCDBD-3F0B-423B-99F7-595D9A690034}" dt="2021-11-23T17:49:23.952" v="165" actId="14100"/>
          <ac:cxnSpMkLst>
            <pc:docMk/>
            <pc:sldMk cId="1298923585" sldId="258"/>
            <ac:cxnSpMk id="5" creationId="{84A55EA1-684B-4494-839B-EFB38C243182}"/>
          </ac:cxnSpMkLst>
        </pc:cxnChg>
        <pc:cxnChg chg="add mod">
          <ac:chgData name="Przemek Dolowy" userId="3f6572e9-951b-43d4-ba43-250a610cef97" providerId="ADAL" clId="{05ACCDBD-3F0B-423B-99F7-595D9A690034}" dt="2021-11-23T17:52:08.479" v="193" actId="1076"/>
          <ac:cxnSpMkLst>
            <pc:docMk/>
            <pc:sldMk cId="1298923585" sldId="258"/>
            <ac:cxnSpMk id="17" creationId="{82198AA4-FEA6-4594-AE60-947214C9A389}"/>
          </ac:cxnSpMkLst>
        </pc:cxnChg>
        <pc:cxnChg chg="add mod">
          <ac:chgData name="Przemek Dolowy" userId="3f6572e9-951b-43d4-ba43-250a610cef97" providerId="ADAL" clId="{05ACCDBD-3F0B-423B-99F7-595D9A690034}" dt="2021-11-23T17:50:49.197" v="188" actId="1076"/>
          <ac:cxnSpMkLst>
            <pc:docMk/>
            <pc:sldMk cId="1298923585" sldId="258"/>
            <ac:cxnSpMk id="28" creationId="{6D8A7799-14E0-4FBB-A3FF-DF4F35EEFC5F}"/>
          </ac:cxnSpMkLst>
        </pc:cxnChg>
        <pc:cxnChg chg="add mod">
          <ac:chgData name="Przemek Dolowy" userId="3f6572e9-951b-43d4-ba43-250a610cef97" providerId="ADAL" clId="{05ACCDBD-3F0B-423B-99F7-595D9A690034}" dt="2021-11-23T17:51:59.081" v="192" actId="1076"/>
          <ac:cxnSpMkLst>
            <pc:docMk/>
            <pc:sldMk cId="1298923585" sldId="258"/>
            <ac:cxnSpMk id="39" creationId="{AAFDAA59-6DC3-46C7-85E3-CC4F89639834}"/>
          </ac:cxnSpMkLst>
        </pc:cxnChg>
      </pc:sldChg>
      <pc:sldChg chg="addSp delSp modSp add del mod">
        <pc:chgData name="Przemek Dolowy" userId="3f6572e9-951b-43d4-ba43-250a610cef97" providerId="ADAL" clId="{05ACCDBD-3F0B-423B-99F7-595D9A690034}" dt="2021-11-23T18:17:21.483" v="618" actId="47"/>
        <pc:sldMkLst>
          <pc:docMk/>
          <pc:sldMk cId="4233697530" sldId="259"/>
        </pc:sldMkLst>
        <pc:spChg chg="add mod">
          <ac:chgData name="Przemek Dolowy" userId="3f6572e9-951b-43d4-ba43-250a610cef97" providerId="ADAL" clId="{05ACCDBD-3F0B-423B-99F7-595D9A690034}" dt="2021-11-23T17:57:33.586" v="419" actId="208"/>
          <ac:spMkLst>
            <pc:docMk/>
            <pc:sldMk cId="4233697530" sldId="259"/>
            <ac:spMk id="54" creationId="{1E5134B8-EC11-4C76-9600-7F91CBADE16A}"/>
          </ac:spMkLst>
        </pc:sp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3" creationId="{DB39BEE5-0933-48EF-9ACB-54A18A3CE191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7" creationId="{429054D5-762D-4AE4-B7F1-A4E1FFEC079A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8" creationId="{A41C10F8-FE10-49F9-A572-17E32FBD2D08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9" creationId="{224097EA-3926-45E7-A572-58AA99658F65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10" creationId="{D06A712C-C214-4341-955D-F028E67E5340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11" creationId="{09BFF514-BBBE-476E-B090-0AC05DFD5851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12" creationId="{7CACCED4-B5C6-497B-9EF0-BEEF9D450781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13" creationId="{77E39B5D-3B3C-4984-A5DC-35FF041D2040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14" creationId="{F7754789-AA5D-4912-9485-63DB47EEA74A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15" creationId="{8D5A8346-9A30-4D21-A079-7A184BACC306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16" creationId="{33EAD526-8B26-4E8A-8870-6E6D6E19A27B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18" creationId="{920F14E2-BF60-47FA-B431-61499B02D3BF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19" creationId="{23A6AE96-6DFB-44F4-886D-C424DBE00E9E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20" creationId="{007C6D59-DB70-4880-B234-2D9336991546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21" creationId="{BBCA9A4A-0EE1-4A05-AD40-BAD6916D32A4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22" creationId="{6AB54A39-ED67-4FEB-B395-5CA478B33463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23" creationId="{1892E9AE-7576-48B6-87D2-C7731B4B67FE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24" creationId="{DF708FD9-ECDF-42DB-8354-86141AFC3662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25" creationId="{9F517085-CC15-4CD3-A6F9-2385C037B782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26" creationId="{0BBD306D-610C-427E-B56F-C5E142CC89D2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27" creationId="{93D3DFE0-3098-427E-9F4A-4FF15581005E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29" creationId="{33C67916-06FA-4EE3-9ED5-2C5E573D78B1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30" creationId="{808777AC-6DA1-4721-AB8A-35C3EDC0686A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31" creationId="{3593F545-AE2A-4328-8E47-02599AD8980A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32" creationId="{6940541A-1518-4F6A-99FE-37EBBEBACD04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33" creationId="{DFABB862-F368-4D1D-91E8-C935EEB22C1A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34" creationId="{F50C605A-4C81-48B5-A3A8-C21EE1E702E5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35" creationId="{B978C404-4333-4309-BC79-2A81433F879B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36" creationId="{DD452667-E8B0-48EC-B379-3B8F1B179761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37" creationId="{FE050EE3-ACF5-4697-BB00-6146F8F808C8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38" creationId="{C7687F42-8117-4229-962B-FDAAABF04729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40" creationId="{F2DC908A-6F13-46B9-89EE-1779554DB5B9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41" creationId="{C93EC59A-A874-4424-A8D1-C18AE5EA9E1B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42" creationId="{0A75105F-7722-4DFD-AE0C-8B0272000E99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43" creationId="{7E8D9C62-0FB7-4D77-9BBB-CD6BAEC548EB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44" creationId="{D5FDABC2-C866-4029-BA62-32E1AADFAA62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45" creationId="{7EEABA34-012D-4A51-A059-9A2F6A12A0DC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46" creationId="{A862D6B1-73A8-4CCD-B913-A683C7EA2A6A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47" creationId="{C2003F93-FC99-44A3-9B90-82A3DBF3D675}"/>
          </ac:picMkLst>
        </pc:picChg>
        <pc:picChg chg="mod">
          <ac:chgData name="Przemek Dolowy" userId="3f6572e9-951b-43d4-ba43-250a610cef97" providerId="ADAL" clId="{05ACCDBD-3F0B-423B-99F7-595D9A690034}" dt="2021-11-23T17:55:55.553" v="409" actId="1076"/>
          <ac:picMkLst>
            <pc:docMk/>
            <pc:sldMk cId="4233697530" sldId="259"/>
            <ac:picMk id="48" creationId="{563817E7-74A8-451E-AFD9-3220EF5EDF92}"/>
          </ac:picMkLst>
        </pc:picChg>
        <pc:cxnChg chg="add del mod">
          <ac:chgData name="Przemek Dolowy" userId="3f6572e9-951b-43d4-ba43-250a610cef97" providerId="ADAL" clId="{05ACCDBD-3F0B-423B-99F7-595D9A690034}" dt="2021-11-23T17:57:01.737" v="414" actId="478"/>
          <ac:cxnSpMkLst>
            <pc:docMk/>
            <pc:sldMk cId="4233697530" sldId="259"/>
            <ac:cxnSpMk id="4" creationId="{84EBAB3B-4BBB-4D2E-8DC0-82113D0B5E71}"/>
          </ac:cxnSpMkLst>
        </pc:cxnChg>
        <pc:cxnChg chg="mod">
          <ac:chgData name="Przemek Dolowy" userId="3f6572e9-951b-43d4-ba43-250a610cef97" providerId="ADAL" clId="{05ACCDBD-3F0B-423B-99F7-595D9A690034}" dt="2021-11-23T17:55:55.553" v="409" actId="1076"/>
          <ac:cxnSpMkLst>
            <pc:docMk/>
            <pc:sldMk cId="4233697530" sldId="259"/>
            <ac:cxnSpMk id="5" creationId="{84A55EA1-684B-4494-839B-EFB38C243182}"/>
          </ac:cxnSpMkLst>
        </pc:cxnChg>
        <pc:cxnChg chg="mod">
          <ac:chgData name="Przemek Dolowy" userId="3f6572e9-951b-43d4-ba43-250a610cef97" providerId="ADAL" clId="{05ACCDBD-3F0B-423B-99F7-595D9A690034}" dt="2021-11-23T17:55:55.553" v="409" actId="1076"/>
          <ac:cxnSpMkLst>
            <pc:docMk/>
            <pc:sldMk cId="4233697530" sldId="259"/>
            <ac:cxnSpMk id="17" creationId="{82198AA4-FEA6-4594-AE60-947214C9A389}"/>
          </ac:cxnSpMkLst>
        </pc:cxnChg>
        <pc:cxnChg chg="mod">
          <ac:chgData name="Przemek Dolowy" userId="3f6572e9-951b-43d4-ba43-250a610cef97" providerId="ADAL" clId="{05ACCDBD-3F0B-423B-99F7-595D9A690034}" dt="2021-11-23T17:55:55.553" v="409" actId="1076"/>
          <ac:cxnSpMkLst>
            <pc:docMk/>
            <pc:sldMk cId="4233697530" sldId="259"/>
            <ac:cxnSpMk id="28" creationId="{6D8A7799-14E0-4FBB-A3FF-DF4F35EEFC5F}"/>
          </ac:cxnSpMkLst>
        </pc:cxnChg>
        <pc:cxnChg chg="mod">
          <ac:chgData name="Przemek Dolowy" userId="3f6572e9-951b-43d4-ba43-250a610cef97" providerId="ADAL" clId="{05ACCDBD-3F0B-423B-99F7-595D9A690034}" dt="2021-11-23T17:55:55.553" v="409" actId="1076"/>
          <ac:cxnSpMkLst>
            <pc:docMk/>
            <pc:sldMk cId="4233697530" sldId="259"/>
            <ac:cxnSpMk id="39" creationId="{AAFDAA59-6DC3-46C7-85E3-CC4F89639834}"/>
          </ac:cxnSpMkLst>
        </pc:cxnChg>
      </pc:sldChg>
      <pc:sldChg chg="modSp add del mod">
        <pc:chgData name="Przemek Dolowy" userId="3f6572e9-951b-43d4-ba43-250a610cef97" providerId="ADAL" clId="{05ACCDBD-3F0B-423B-99F7-595D9A690034}" dt="2021-11-23T18:17:23.775" v="619" actId="47"/>
        <pc:sldMkLst>
          <pc:docMk/>
          <pc:sldMk cId="1280414906" sldId="260"/>
        </pc:sldMkLst>
        <pc:picChg chg="mod">
          <ac:chgData name="Przemek Dolowy" userId="3f6572e9-951b-43d4-ba43-250a610cef97" providerId="ADAL" clId="{05ACCDBD-3F0B-423B-99F7-595D9A690034}" dt="2021-11-23T17:58:04.655" v="421" actId="207"/>
          <ac:picMkLst>
            <pc:docMk/>
            <pc:sldMk cId="1280414906" sldId="260"/>
            <ac:picMk id="18" creationId="{920F14E2-BF60-47FA-B431-61499B02D3BF}"/>
          </ac:picMkLst>
        </pc:picChg>
        <pc:picChg chg="mod">
          <ac:chgData name="Przemek Dolowy" userId="3f6572e9-951b-43d4-ba43-250a610cef97" providerId="ADAL" clId="{05ACCDBD-3F0B-423B-99F7-595D9A690034}" dt="2021-11-23T17:58:07.716" v="422" actId="207"/>
          <ac:picMkLst>
            <pc:docMk/>
            <pc:sldMk cId="1280414906" sldId="260"/>
            <ac:picMk id="19" creationId="{23A6AE96-6DFB-44F4-886D-C424DBE00E9E}"/>
          </ac:picMkLst>
        </pc:picChg>
        <pc:picChg chg="mod">
          <ac:chgData name="Przemek Dolowy" userId="3f6572e9-951b-43d4-ba43-250a610cef97" providerId="ADAL" clId="{05ACCDBD-3F0B-423B-99F7-595D9A690034}" dt="2021-11-23T17:58:10.439" v="423" actId="207"/>
          <ac:picMkLst>
            <pc:docMk/>
            <pc:sldMk cId="1280414906" sldId="260"/>
            <ac:picMk id="20" creationId="{007C6D59-DB70-4880-B234-2D9336991546}"/>
          </ac:picMkLst>
        </pc:picChg>
      </pc:sldChg>
      <pc:sldChg chg="addSp delSp modSp add mod">
        <pc:chgData name="Przemek Dolowy" userId="3f6572e9-951b-43d4-ba43-250a610cef97" providerId="ADAL" clId="{05ACCDBD-3F0B-423B-99F7-595D9A690034}" dt="2021-11-23T21:22:38.588" v="1908" actId="20577"/>
        <pc:sldMkLst>
          <pc:docMk/>
          <pc:sldMk cId="2847596090" sldId="261"/>
        </pc:sldMkLst>
        <pc:spChg chg="add del mod">
          <ac:chgData name="Przemek Dolowy" userId="3f6572e9-951b-43d4-ba43-250a610cef97" providerId="ADAL" clId="{05ACCDBD-3F0B-423B-99F7-595D9A690034}" dt="2021-11-23T18:21:12.066" v="665" actId="1076"/>
          <ac:spMkLst>
            <pc:docMk/>
            <pc:sldMk cId="2847596090" sldId="261"/>
            <ac:spMk id="2" creationId="{7AD08310-C01D-4D19-94D1-101A65F3527E}"/>
          </ac:spMkLst>
        </pc:spChg>
        <pc:spChg chg="add mod">
          <ac:chgData name="Przemek Dolowy" userId="3f6572e9-951b-43d4-ba43-250a610cef97" providerId="ADAL" clId="{05ACCDBD-3F0B-423B-99F7-595D9A690034}" dt="2021-11-23T18:21:12.066" v="665" actId="1076"/>
          <ac:spMkLst>
            <pc:docMk/>
            <pc:sldMk cId="2847596090" sldId="261"/>
            <ac:spMk id="49" creationId="{C08ED63A-A096-4DD7-9766-CF97AA1D4040}"/>
          </ac:spMkLst>
        </pc:spChg>
        <pc:spChg chg="add mod">
          <ac:chgData name="Przemek Dolowy" userId="3f6572e9-951b-43d4-ba43-250a610cef97" providerId="ADAL" clId="{05ACCDBD-3F0B-423B-99F7-595D9A690034}" dt="2021-11-23T18:21:12.066" v="665" actId="1076"/>
          <ac:spMkLst>
            <pc:docMk/>
            <pc:sldMk cId="2847596090" sldId="261"/>
            <ac:spMk id="50" creationId="{2AD22A76-38F6-48B0-A30B-308E9E9CE6ED}"/>
          </ac:spMkLst>
        </pc:spChg>
        <pc:spChg chg="add mod">
          <ac:chgData name="Przemek Dolowy" userId="3f6572e9-951b-43d4-ba43-250a610cef97" providerId="ADAL" clId="{05ACCDBD-3F0B-423B-99F7-595D9A690034}" dt="2021-11-23T18:21:12.066" v="665" actId="1076"/>
          <ac:spMkLst>
            <pc:docMk/>
            <pc:sldMk cId="2847596090" sldId="261"/>
            <ac:spMk id="51" creationId="{3BF006AE-EF70-4C31-8CCB-AB8AB6CCF317}"/>
          </ac:spMkLst>
        </pc:spChg>
        <pc:spChg chg="add mod">
          <ac:chgData name="Przemek Dolowy" userId="3f6572e9-951b-43d4-ba43-250a610cef97" providerId="ADAL" clId="{05ACCDBD-3F0B-423B-99F7-595D9A690034}" dt="2021-11-23T18:21:12.066" v="665" actId="1076"/>
          <ac:spMkLst>
            <pc:docMk/>
            <pc:sldMk cId="2847596090" sldId="261"/>
            <ac:spMk id="52" creationId="{7AFB4A59-0175-4ED5-BB3F-28300514179D}"/>
          </ac:spMkLst>
        </pc:spChg>
        <pc:spChg chg="add del mod">
          <ac:chgData name="Przemek Dolowy" userId="3f6572e9-951b-43d4-ba43-250a610cef97" providerId="ADAL" clId="{05ACCDBD-3F0B-423B-99F7-595D9A690034}" dt="2021-11-23T18:21:12.066" v="665" actId="1076"/>
          <ac:spMkLst>
            <pc:docMk/>
            <pc:sldMk cId="2847596090" sldId="261"/>
            <ac:spMk id="53" creationId="{C5021E3D-8978-4DF9-8E6D-CD9C8FEC4D23}"/>
          </ac:spMkLst>
        </pc:spChg>
        <pc:spChg chg="mod">
          <ac:chgData name="Przemek Dolowy" userId="3f6572e9-951b-43d4-ba43-250a610cef97" providerId="ADAL" clId="{05ACCDBD-3F0B-423B-99F7-595D9A690034}" dt="2021-11-23T18:21:12.066" v="665" actId="1076"/>
          <ac:spMkLst>
            <pc:docMk/>
            <pc:sldMk cId="2847596090" sldId="261"/>
            <ac:spMk id="54" creationId="{1E5134B8-EC11-4C76-9600-7F91CBADE16A}"/>
          </ac:spMkLst>
        </pc:spChg>
        <pc:spChg chg="add del mod">
          <ac:chgData name="Przemek Dolowy" userId="3f6572e9-951b-43d4-ba43-250a610cef97" providerId="ADAL" clId="{05ACCDBD-3F0B-423B-99F7-595D9A690034}" dt="2021-11-23T18:21:12.066" v="665" actId="1076"/>
          <ac:spMkLst>
            <pc:docMk/>
            <pc:sldMk cId="2847596090" sldId="261"/>
            <ac:spMk id="55" creationId="{CCCC53A8-77C0-4FC2-9099-D35082C8D097}"/>
          </ac:spMkLst>
        </pc:spChg>
        <pc:spChg chg="add mod">
          <ac:chgData name="Przemek Dolowy" userId="3f6572e9-951b-43d4-ba43-250a610cef97" providerId="ADAL" clId="{05ACCDBD-3F0B-423B-99F7-595D9A690034}" dt="2021-11-23T21:22:38.588" v="1908" actId="20577"/>
          <ac:spMkLst>
            <pc:docMk/>
            <pc:sldMk cId="2847596090" sldId="261"/>
            <ac:spMk id="58" creationId="{E7478D93-99AD-49D0-A86D-94E18FE4259D}"/>
          </ac:spMkLst>
        </pc:spChg>
        <pc:spChg chg="add mod">
          <ac:chgData name="Przemek Dolowy" userId="3f6572e9-951b-43d4-ba43-250a610cef97" providerId="ADAL" clId="{05ACCDBD-3F0B-423B-99F7-595D9A690034}" dt="2021-11-23T18:07:13.652" v="505" actId="1076"/>
          <ac:spMkLst>
            <pc:docMk/>
            <pc:sldMk cId="2847596090" sldId="261"/>
            <ac:spMk id="59" creationId="{1F8EDCE0-F643-4E30-9080-D126C313B55D}"/>
          </ac:spMkLst>
        </pc:spChg>
        <pc:spChg chg="add mod">
          <ac:chgData name="Przemek Dolowy" userId="3f6572e9-951b-43d4-ba43-250a610cef97" providerId="ADAL" clId="{05ACCDBD-3F0B-423B-99F7-595D9A690034}" dt="2021-11-23T18:27:40.945" v="775" actId="1035"/>
          <ac:spMkLst>
            <pc:docMk/>
            <pc:sldMk cId="2847596090" sldId="261"/>
            <ac:spMk id="60" creationId="{399E2DBF-6A6B-449A-B24B-A65D2AC82D9E}"/>
          </ac:spMkLst>
        </pc:spChg>
        <pc:spChg chg="add mod">
          <ac:chgData name="Przemek Dolowy" userId="3f6572e9-951b-43d4-ba43-250a610cef97" providerId="ADAL" clId="{05ACCDBD-3F0B-423B-99F7-595D9A690034}" dt="2021-11-23T18:11:32.057" v="578" actId="13822"/>
          <ac:spMkLst>
            <pc:docMk/>
            <pc:sldMk cId="2847596090" sldId="261"/>
            <ac:spMk id="61" creationId="{A89C1BE2-82AC-49C0-A87D-3798C6CCF5BB}"/>
          </ac:spMkLst>
        </pc:spChg>
        <pc:spChg chg="add del mod">
          <ac:chgData name="Przemek Dolowy" userId="3f6572e9-951b-43d4-ba43-250a610cef97" providerId="ADAL" clId="{05ACCDBD-3F0B-423B-99F7-595D9A690034}" dt="2021-11-23T18:12:49.974" v="587"/>
          <ac:spMkLst>
            <pc:docMk/>
            <pc:sldMk cId="2847596090" sldId="261"/>
            <ac:spMk id="62" creationId="{32B6336A-C7D9-43BC-A4E8-CD50C5BB682E}"/>
          </ac:spMkLst>
        </pc:spChg>
        <pc:spChg chg="add del">
          <ac:chgData name="Przemek Dolowy" userId="3f6572e9-951b-43d4-ba43-250a610cef97" providerId="ADAL" clId="{05ACCDBD-3F0B-423B-99F7-595D9A690034}" dt="2021-11-23T18:32:29.052" v="792" actId="478"/>
          <ac:spMkLst>
            <pc:docMk/>
            <pc:sldMk cId="2847596090" sldId="261"/>
            <ac:spMk id="64" creationId="{30191750-F96D-45EE-B020-54977B8B150D}"/>
          </ac:spMkLst>
        </pc:spChg>
        <pc:spChg chg="add mod">
          <ac:chgData name="Przemek Dolowy" userId="3f6572e9-951b-43d4-ba43-250a610cef97" providerId="ADAL" clId="{05ACCDBD-3F0B-423B-99F7-595D9A690034}" dt="2021-11-23T18:35:18.093" v="813" actId="1035"/>
          <ac:spMkLst>
            <pc:docMk/>
            <pc:sldMk cId="2847596090" sldId="261"/>
            <ac:spMk id="67" creationId="{5180AD14-CEC5-4D87-B358-87FA42F1DA71}"/>
          </ac:spMkLst>
        </pc:sp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3" creationId="{DB39BEE5-0933-48EF-9ACB-54A18A3CE191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7" creationId="{429054D5-762D-4AE4-B7F1-A4E1FFEC079A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8" creationId="{A41C10F8-FE10-49F9-A572-17E32FBD2D08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9" creationId="{224097EA-3926-45E7-A572-58AA99658F65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10" creationId="{D06A712C-C214-4341-955D-F028E67E5340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11" creationId="{09BFF514-BBBE-476E-B090-0AC05DFD5851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12" creationId="{7CACCED4-B5C6-497B-9EF0-BEEF9D450781}"/>
          </ac:picMkLst>
        </pc:picChg>
        <pc:picChg chg="del">
          <ac:chgData name="Przemek Dolowy" userId="3f6572e9-951b-43d4-ba43-250a610cef97" providerId="ADAL" clId="{05ACCDBD-3F0B-423B-99F7-595D9A690034}" dt="2021-11-23T17:59:38.169" v="434" actId="478"/>
          <ac:picMkLst>
            <pc:docMk/>
            <pc:sldMk cId="2847596090" sldId="261"/>
            <ac:picMk id="13" creationId="{77E39B5D-3B3C-4984-A5DC-35FF041D2040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14" creationId="{F7754789-AA5D-4912-9485-63DB47EEA74A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15" creationId="{8D5A8346-9A30-4D21-A079-7A184BACC306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16" creationId="{33EAD526-8B26-4E8A-8870-6E6D6E19A27B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18" creationId="{920F14E2-BF60-47FA-B431-61499B02D3BF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19" creationId="{23A6AE96-6DFB-44F4-886D-C424DBE00E9E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20" creationId="{007C6D59-DB70-4880-B234-2D9336991546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21" creationId="{BBCA9A4A-0EE1-4A05-AD40-BAD6916D32A4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22" creationId="{6AB54A39-ED67-4FEB-B395-5CA478B33463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23" creationId="{1892E9AE-7576-48B6-87D2-C7731B4B67FE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24" creationId="{DF708FD9-ECDF-42DB-8354-86141AFC3662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25" creationId="{9F517085-CC15-4CD3-A6F9-2385C037B782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26" creationId="{0BBD306D-610C-427E-B56F-C5E142CC89D2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27" creationId="{93D3DFE0-3098-427E-9F4A-4FF15581005E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29" creationId="{33C67916-06FA-4EE3-9ED5-2C5E573D78B1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30" creationId="{808777AC-6DA1-4721-AB8A-35C3EDC0686A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31" creationId="{3593F545-AE2A-4328-8E47-02599AD8980A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32" creationId="{6940541A-1518-4F6A-99FE-37EBBEBACD04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33" creationId="{DFABB862-F368-4D1D-91E8-C935EEB22C1A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34" creationId="{F50C605A-4C81-48B5-A3A8-C21EE1E702E5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35" creationId="{B978C404-4333-4309-BC79-2A81433F879B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36" creationId="{DD452667-E8B0-48EC-B379-3B8F1B179761}"/>
          </ac:picMkLst>
        </pc:picChg>
        <pc:picChg chg="mod">
          <ac:chgData name="Przemek Dolowy" userId="3f6572e9-951b-43d4-ba43-250a610cef97" providerId="ADAL" clId="{05ACCDBD-3F0B-423B-99F7-595D9A690034}" dt="2021-11-23T18:21:18.918" v="666" actId="1076"/>
          <ac:picMkLst>
            <pc:docMk/>
            <pc:sldMk cId="2847596090" sldId="261"/>
            <ac:picMk id="37" creationId="{FE050EE3-ACF5-4697-BB00-6146F8F808C8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38" creationId="{C7687F42-8117-4229-962B-FDAAABF04729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40" creationId="{F2DC908A-6F13-46B9-89EE-1779554DB5B9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41" creationId="{C93EC59A-A874-4424-A8D1-C18AE5EA9E1B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42" creationId="{0A75105F-7722-4DFD-AE0C-8B0272000E99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43" creationId="{7E8D9C62-0FB7-4D77-9BBB-CD6BAEC548EB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44" creationId="{D5FDABC2-C866-4029-BA62-32E1AADFAA62}"/>
          </ac:picMkLst>
        </pc:picChg>
        <pc:picChg chg="del">
          <ac:chgData name="Przemek Dolowy" userId="3f6572e9-951b-43d4-ba43-250a610cef97" providerId="ADAL" clId="{05ACCDBD-3F0B-423B-99F7-595D9A690034}" dt="2021-11-23T17:59:28.591" v="432" actId="478"/>
          <ac:picMkLst>
            <pc:docMk/>
            <pc:sldMk cId="2847596090" sldId="261"/>
            <ac:picMk id="45" creationId="{7EEABA34-012D-4A51-A059-9A2F6A12A0DC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46" creationId="{A862D6B1-73A8-4CCD-B913-A683C7EA2A6A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47" creationId="{C2003F93-FC99-44A3-9B90-82A3DBF3D675}"/>
          </ac:picMkLst>
        </pc:picChg>
        <pc:picChg chg="mod">
          <ac:chgData name="Przemek Dolowy" userId="3f6572e9-951b-43d4-ba43-250a610cef97" providerId="ADAL" clId="{05ACCDBD-3F0B-423B-99F7-595D9A690034}" dt="2021-11-23T18:21:12.066" v="665" actId="1076"/>
          <ac:picMkLst>
            <pc:docMk/>
            <pc:sldMk cId="2847596090" sldId="261"/>
            <ac:picMk id="48" creationId="{563817E7-74A8-451E-AFD9-3220EF5EDF92}"/>
          </ac:picMkLst>
        </pc:picChg>
        <pc:picChg chg="add mod ord">
          <ac:chgData name="Przemek Dolowy" userId="3f6572e9-951b-43d4-ba43-250a610cef97" providerId="ADAL" clId="{05ACCDBD-3F0B-423B-99F7-595D9A690034}" dt="2021-11-23T20:50:20.405" v="1890" actId="1035"/>
          <ac:picMkLst>
            <pc:docMk/>
            <pc:sldMk cId="2847596090" sldId="261"/>
            <ac:picMk id="66" creationId="{646E70C9-EE8A-4586-97B7-20ED645F2173}"/>
          </ac:picMkLst>
        </pc:picChg>
        <pc:cxnChg chg="mod">
          <ac:chgData name="Przemek Dolowy" userId="3f6572e9-951b-43d4-ba43-250a610cef97" providerId="ADAL" clId="{05ACCDBD-3F0B-423B-99F7-595D9A690034}" dt="2021-11-23T18:21:12.066" v="665" actId="1076"/>
          <ac:cxnSpMkLst>
            <pc:docMk/>
            <pc:sldMk cId="2847596090" sldId="261"/>
            <ac:cxnSpMk id="5" creationId="{84A55EA1-684B-4494-839B-EFB38C243182}"/>
          </ac:cxnSpMkLst>
        </pc:cxnChg>
        <pc:cxnChg chg="mod">
          <ac:chgData name="Przemek Dolowy" userId="3f6572e9-951b-43d4-ba43-250a610cef97" providerId="ADAL" clId="{05ACCDBD-3F0B-423B-99F7-595D9A690034}" dt="2021-11-23T18:21:12.066" v="665" actId="1076"/>
          <ac:cxnSpMkLst>
            <pc:docMk/>
            <pc:sldMk cId="2847596090" sldId="261"/>
            <ac:cxnSpMk id="17" creationId="{82198AA4-FEA6-4594-AE60-947214C9A389}"/>
          </ac:cxnSpMkLst>
        </pc:cxnChg>
        <pc:cxnChg chg="mod">
          <ac:chgData name="Przemek Dolowy" userId="3f6572e9-951b-43d4-ba43-250a610cef97" providerId="ADAL" clId="{05ACCDBD-3F0B-423B-99F7-595D9A690034}" dt="2021-11-23T18:21:22.598" v="667" actId="1076"/>
          <ac:cxnSpMkLst>
            <pc:docMk/>
            <pc:sldMk cId="2847596090" sldId="261"/>
            <ac:cxnSpMk id="28" creationId="{6D8A7799-14E0-4FBB-A3FF-DF4F35EEFC5F}"/>
          </ac:cxnSpMkLst>
        </pc:cxnChg>
        <pc:cxnChg chg="mod">
          <ac:chgData name="Przemek Dolowy" userId="3f6572e9-951b-43d4-ba43-250a610cef97" providerId="ADAL" clId="{05ACCDBD-3F0B-423B-99F7-595D9A690034}" dt="2021-11-23T18:21:26.944" v="668" actId="14100"/>
          <ac:cxnSpMkLst>
            <pc:docMk/>
            <pc:sldMk cId="2847596090" sldId="261"/>
            <ac:cxnSpMk id="39" creationId="{AAFDAA59-6DC3-46C7-85E3-CC4F89639834}"/>
          </ac:cxnSpMkLst>
        </pc:cxnChg>
      </pc:sldChg>
      <pc:sldChg chg="delSp add del mod ord">
        <pc:chgData name="Przemek Dolowy" userId="3f6572e9-951b-43d4-ba43-250a610cef97" providerId="ADAL" clId="{05ACCDBD-3F0B-423B-99F7-595D9A690034}" dt="2021-11-23T18:44:07.158" v="869" actId="47"/>
        <pc:sldMkLst>
          <pc:docMk/>
          <pc:sldMk cId="3691636843" sldId="262"/>
        </pc:sldMkLst>
        <pc:spChg chg="del">
          <ac:chgData name="Przemek Dolowy" userId="3f6572e9-951b-43d4-ba43-250a610cef97" providerId="ADAL" clId="{05ACCDBD-3F0B-423B-99F7-595D9A690034}" dt="2021-11-23T18:13:49.102" v="590" actId="478"/>
          <ac:spMkLst>
            <pc:docMk/>
            <pc:sldMk cId="3691636843" sldId="262"/>
            <ac:spMk id="58" creationId="{E7478D93-99AD-49D0-A86D-94E18FE4259D}"/>
          </ac:spMkLst>
        </pc:spChg>
      </pc:sldChg>
      <pc:sldChg chg="delSp modSp add del mod ord">
        <pc:chgData name="Przemek Dolowy" userId="3f6572e9-951b-43d4-ba43-250a610cef97" providerId="ADAL" clId="{05ACCDBD-3F0B-423B-99F7-595D9A690034}" dt="2021-11-23T18:44:07.158" v="869" actId="47"/>
        <pc:sldMkLst>
          <pc:docMk/>
          <pc:sldMk cId="3723725524" sldId="263"/>
        </pc:sldMkLst>
        <pc:spChg chg="del">
          <ac:chgData name="Przemek Dolowy" userId="3f6572e9-951b-43d4-ba43-250a610cef97" providerId="ADAL" clId="{05ACCDBD-3F0B-423B-99F7-595D9A690034}" dt="2021-11-23T18:15:13.350" v="599" actId="478"/>
          <ac:spMkLst>
            <pc:docMk/>
            <pc:sldMk cId="3723725524" sldId="263"/>
            <ac:spMk id="49" creationId="{C08ED63A-A096-4DD7-9766-CF97AA1D4040}"/>
          </ac:spMkLst>
        </pc:spChg>
        <pc:spChg chg="del">
          <ac:chgData name="Przemek Dolowy" userId="3f6572e9-951b-43d4-ba43-250a610cef97" providerId="ADAL" clId="{05ACCDBD-3F0B-423B-99F7-595D9A690034}" dt="2021-11-23T18:15:15.017" v="600" actId="478"/>
          <ac:spMkLst>
            <pc:docMk/>
            <pc:sldMk cId="3723725524" sldId="263"/>
            <ac:spMk id="50" creationId="{2AD22A76-38F6-48B0-A30B-308E9E9CE6ED}"/>
          </ac:spMkLst>
        </pc:spChg>
        <pc:spChg chg="del">
          <ac:chgData name="Przemek Dolowy" userId="3f6572e9-951b-43d4-ba43-250a610cef97" providerId="ADAL" clId="{05ACCDBD-3F0B-423B-99F7-595D9A690034}" dt="2021-11-23T18:15:16.760" v="601" actId="478"/>
          <ac:spMkLst>
            <pc:docMk/>
            <pc:sldMk cId="3723725524" sldId="263"/>
            <ac:spMk id="51" creationId="{3BF006AE-EF70-4C31-8CCB-AB8AB6CCF317}"/>
          </ac:spMkLst>
        </pc:spChg>
        <pc:spChg chg="del">
          <ac:chgData name="Przemek Dolowy" userId="3f6572e9-951b-43d4-ba43-250a610cef97" providerId="ADAL" clId="{05ACCDBD-3F0B-423B-99F7-595D9A690034}" dt="2021-11-23T18:14:11.678" v="592" actId="478"/>
          <ac:spMkLst>
            <pc:docMk/>
            <pc:sldMk cId="3723725524" sldId="263"/>
            <ac:spMk id="52" creationId="{7AFB4A59-0175-4ED5-BB3F-28300514179D}"/>
          </ac:spMkLst>
        </pc:spChg>
        <pc:spChg chg="del">
          <ac:chgData name="Przemek Dolowy" userId="3f6572e9-951b-43d4-ba43-250a610cef97" providerId="ADAL" clId="{05ACCDBD-3F0B-423B-99F7-595D9A690034}" dt="2021-11-23T18:14:13.816" v="593" actId="478"/>
          <ac:spMkLst>
            <pc:docMk/>
            <pc:sldMk cId="3723725524" sldId="263"/>
            <ac:spMk id="53" creationId="{C5021E3D-8978-4DF9-8E6D-CD9C8FEC4D23}"/>
          </ac:spMkLst>
        </pc:spChg>
        <pc:spChg chg="del">
          <ac:chgData name="Przemek Dolowy" userId="3f6572e9-951b-43d4-ba43-250a610cef97" providerId="ADAL" clId="{05ACCDBD-3F0B-423B-99F7-595D9A690034}" dt="2021-11-23T18:14:16.029" v="594" actId="478"/>
          <ac:spMkLst>
            <pc:docMk/>
            <pc:sldMk cId="3723725524" sldId="263"/>
            <ac:spMk id="55" creationId="{CCCC53A8-77C0-4FC2-9099-D35082C8D097}"/>
          </ac:spMkLst>
        </pc:spChg>
        <pc:picChg chg="mod">
          <ac:chgData name="Przemek Dolowy" userId="3f6572e9-951b-43d4-ba43-250a610cef97" providerId="ADAL" clId="{05ACCDBD-3F0B-423B-99F7-595D9A690034}" dt="2021-11-23T18:14:56.657" v="598" actId="207"/>
          <ac:picMkLst>
            <pc:docMk/>
            <pc:sldMk cId="3723725524" sldId="263"/>
            <ac:picMk id="10" creationId="{D06A712C-C214-4341-955D-F028E67E5340}"/>
          </ac:picMkLst>
        </pc:picChg>
        <pc:picChg chg="mod">
          <ac:chgData name="Przemek Dolowy" userId="3f6572e9-951b-43d4-ba43-250a610cef97" providerId="ADAL" clId="{05ACCDBD-3F0B-423B-99F7-595D9A690034}" dt="2021-11-23T18:14:56.657" v="598" actId="207"/>
          <ac:picMkLst>
            <pc:docMk/>
            <pc:sldMk cId="3723725524" sldId="263"/>
            <ac:picMk id="11" creationId="{09BFF514-BBBE-476E-B090-0AC05DFD5851}"/>
          </ac:picMkLst>
        </pc:picChg>
        <pc:picChg chg="mod">
          <ac:chgData name="Przemek Dolowy" userId="3f6572e9-951b-43d4-ba43-250a610cef97" providerId="ADAL" clId="{05ACCDBD-3F0B-423B-99F7-595D9A690034}" dt="2021-11-23T18:14:56.657" v="598" actId="207"/>
          <ac:picMkLst>
            <pc:docMk/>
            <pc:sldMk cId="3723725524" sldId="263"/>
            <ac:picMk id="12" creationId="{7CACCED4-B5C6-497B-9EF0-BEEF9D450781}"/>
          </ac:picMkLst>
        </pc:picChg>
        <pc:picChg chg="mod">
          <ac:chgData name="Przemek Dolowy" userId="3f6572e9-951b-43d4-ba43-250a610cef97" providerId="ADAL" clId="{05ACCDBD-3F0B-423B-99F7-595D9A690034}" dt="2021-11-23T18:14:50.575" v="597" actId="207"/>
          <ac:picMkLst>
            <pc:docMk/>
            <pc:sldMk cId="3723725524" sldId="263"/>
            <ac:picMk id="32" creationId="{6940541A-1518-4F6A-99FE-37EBBEBACD04}"/>
          </ac:picMkLst>
        </pc:picChg>
        <pc:picChg chg="mod">
          <ac:chgData name="Przemek Dolowy" userId="3f6572e9-951b-43d4-ba43-250a610cef97" providerId="ADAL" clId="{05ACCDBD-3F0B-423B-99F7-595D9A690034}" dt="2021-11-23T18:14:50.575" v="597" actId="207"/>
          <ac:picMkLst>
            <pc:docMk/>
            <pc:sldMk cId="3723725524" sldId="263"/>
            <ac:picMk id="33" creationId="{DFABB862-F368-4D1D-91E8-C935EEB22C1A}"/>
          </ac:picMkLst>
        </pc:picChg>
        <pc:picChg chg="mod">
          <ac:chgData name="Przemek Dolowy" userId="3f6572e9-951b-43d4-ba43-250a610cef97" providerId="ADAL" clId="{05ACCDBD-3F0B-423B-99F7-595D9A690034}" dt="2021-11-23T18:14:50.575" v="597" actId="207"/>
          <ac:picMkLst>
            <pc:docMk/>
            <pc:sldMk cId="3723725524" sldId="263"/>
            <ac:picMk id="34" creationId="{F50C605A-4C81-48B5-A3A8-C21EE1E702E5}"/>
          </ac:picMkLst>
        </pc:picChg>
        <pc:picChg chg="mod">
          <ac:chgData name="Przemek Dolowy" userId="3f6572e9-951b-43d4-ba43-250a610cef97" providerId="ADAL" clId="{05ACCDBD-3F0B-423B-99F7-595D9A690034}" dt="2021-11-23T18:14:50.575" v="597" actId="207"/>
          <ac:picMkLst>
            <pc:docMk/>
            <pc:sldMk cId="3723725524" sldId="263"/>
            <ac:picMk id="35" creationId="{B978C404-4333-4309-BC79-2A81433F879B}"/>
          </ac:picMkLst>
        </pc:picChg>
        <pc:picChg chg="mod">
          <ac:chgData name="Przemek Dolowy" userId="3f6572e9-951b-43d4-ba43-250a610cef97" providerId="ADAL" clId="{05ACCDBD-3F0B-423B-99F7-595D9A690034}" dt="2021-11-23T18:14:43.150" v="596" actId="207"/>
          <ac:picMkLst>
            <pc:docMk/>
            <pc:sldMk cId="3723725524" sldId="263"/>
            <ac:picMk id="43" creationId="{7E8D9C62-0FB7-4D77-9BBB-CD6BAEC548EB}"/>
          </ac:picMkLst>
        </pc:picChg>
        <pc:picChg chg="mod">
          <ac:chgData name="Przemek Dolowy" userId="3f6572e9-951b-43d4-ba43-250a610cef97" providerId="ADAL" clId="{05ACCDBD-3F0B-423B-99F7-595D9A690034}" dt="2021-11-23T18:14:39.445" v="595" actId="207"/>
          <ac:picMkLst>
            <pc:docMk/>
            <pc:sldMk cId="3723725524" sldId="263"/>
            <ac:picMk id="44" creationId="{D5FDABC2-C866-4029-BA62-32E1AADFAA62}"/>
          </ac:picMkLst>
        </pc:picChg>
      </pc:sldChg>
      <pc:sldChg chg="delSp modSp add del mod ord">
        <pc:chgData name="Przemek Dolowy" userId="3f6572e9-951b-43d4-ba43-250a610cef97" providerId="ADAL" clId="{05ACCDBD-3F0B-423B-99F7-595D9A690034}" dt="2021-11-23T18:44:07.158" v="869" actId="47"/>
        <pc:sldMkLst>
          <pc:docMk/>
          <pc:sldMk cId="3701459217" sldId="264"/>
        </pc:sldMkLst>
        <pc:spChg chg="del">
          <ac:chgData name="Przemek Dolowy" userId="3f6572e9-951b-43d4-ba43-250a610cef97" providerId="ADAL" clId="{05ACCDBD-3F0B-423B-99F7-595D9A690034}" dt="2021-11-23T18:15:36.403" v="604" actId="478"/>
          <ac:spMkLst>
            <pc:docMk/>
            <pc:sldMk cId="3701459217" sldId="264"/>
            <ac:spMk id="2" creationId="{7AD08310-C01D-4D19-94D1-101A65F3527E}"/>
          </ac:spMkLst>
        </pc:spChg>
        <pc:spChg chg="del">
          <ac:chgData name="Przemek Dolowy" userId="3f6572e9-951b-43d4-ba43-250a610cef97" providerId="ADAL" clId="{05ACCDBD-3F0B-423B-99F7-595D9A690034}" dt="2021-11-23T18:30:20.516" v="785" actId="478"/>
          <ac:spMkLst>
            <pc:docMk/>
            <pc:sldMk cId="3701459217" sldId="264"/>
            <ac:spMk id="54" creationId="{1E5134B8-EC11-4C76-9600-7F91CBADE16A}"/>
          </ac:spMkLst>
        </pc:spChg>
        <pc:picChg chg="mod">
          <ac:chgData name="Przemek Dolowy" userId="3f6572e9-951b-43d4-ba43-250a610cef97" providerId="ADAL" clId="{05ACCDBD-3F0B-423B-99F7-595D9A690034}" dt="2021-11-23T18:15:33.079" v="603" actId="207"/>
          <ac:picMkLst>
            <pc:docMk/>
            <pc:sldMk cId="3701459217" sldId="264"/>
            <ac:picMk id="18" creationId="{920F14E2-BF60-47FA-B431-61499B02D3BF}"/>
          </ac:picMkLst>
        </pc:picChg>
        <pc:picChg chg="mod">
          <ac:chgData name="Przemek Dolowy" userId="3f6572e9-951b-43d4-ba43-250a610cef97" providerId="ADAL" clId="{05ACCDBD-3F0B-423B-99F7-595D9A690034}" dt="2021-11-23T18:15:33.079" v="603" actId="207"/>
          <ac:picMkLst>
            <pc:docMk/>
            <pc:sldMk cId="3701459217" sldId="264"/>
            <ac:picMk id="19" creationId="{23A6AE96-6DFB-44F4-886D-C424DBE00E9E}"/>
          </ac:picMkLst>
        </pc:picChg>
        <pc:picChg chg="mod">
          <ac:chgData name="Przemek Dolowy" userId="3f6572e9-951b-43d4-ba43-250a610cef97" providerId="ADAL" clId="{05ACCDBD-3F0B-423B-99F7-595D9A690034}" dt="2021-11-23T18:15:33.079" v="603" actId="207"/>
          <ac:picMkLst>
            <pc:docMk/>
            <pc:sldMk cId="3701459217" sldId="264"/>
            <ac:picMk id="20" creationId="{007C6D59-DB70-4880-B234-2D9336991546}"/>
          </ac:picMkLst>
        </pc:picChg>
      </pc:sldChg>
      <pc:sldChg chg="delSp add del mod ord">
        <pc:chgData name="Przemek Dolowy" userId="3f6572e9-951b-43d4-ba43-250a610cef97" providerId="ADAL" clId="{05ACCDBD-3F0B-423B-99F7-595D9A690034}" dt="2021-11-23T18:44:07.158" v="869" actId="47"/>
        <pc:sldMkLst>
          <pc:docMk/>
          <pc:sldMk cId="2487030531" sldId="265"/>
        </pc:sldMkLst>
        <pc:spChg chg="del">
          <ac:chgData name="Przemek Dolowy" userId="3f6572e9-951b-43d4-ba43-250a610cef97" providerId="ADAL" clId="{05ACCDBD-3F0B-423B-99F7-595D9A690034}" dt="2021-11-23T18:15:51.736" v="606" actId="478"/>
          <ac:spMkLst>
            <pc:docMk/>
            <pc:sldMk cId="2487030531" sldId="265"/>
            <ac:spMk id="54" creationId="{1E5134B8-EC11-4C76-9600-7F91CBADE16A}"/>
          </ac:spMkLst>
        </pc:spChg>
        <pc:spChg chg="del">
          <ac:chgData name="Przemek Dolowy" userId="3f6572e9-951b-43d4-ba43-250a610cef97" providerId="ADAL" clId="{05ACCDBD-3F0B-423B-99F7-595D9A690034}" dt="2021-11-23T18:15:54.745" v="607" actId="478"/>
          <ac:spMkLst>
            <pc:docMk/>
            <pc:sldMk cId="2487030531" sldId="265"/>
            <ac:spMk id="59" creationId="{1F8EDCE0-F643-4E30-9080-D126C313B55D}"/>
          </ac:spMkLst>
        </pc:spChg>
        <pc:spChg chg="del">
          <ac:chgData name="Przemek Dolowy" userId="3f6572e9-951b-43d4-ba43-250a610cef97" providerId="ADAL" clId="{05ACCDBD-3F0B-423B-99F7-595D9A690034}" dt="2021-11-23T18:15:58.303" v="608" actId="478"/>
          <ac:spMkLst>
            <pc:docMk/>
            <pc:sldMk cId="2487030531" sldId="265"/>
            <ac:spMk id="60" creationId="{399E2DBF-6A6B-449A-B24B-A65D2AC82D9E}"/>
          </ac:spMkLst>
        </pc:spChg>
      </pc:sldChg>
      <pc:sldChg chg="add del">
        <pc:chgData name="Przemek Dolowy" userId="3f6572e9-951b-43d4-ba43-250a610cef97" providerId="ADAL" clId="{05ACCDBD-3F0B-423B-99F7-595D9A690034}" dt="2021-11-23T18:44:07.158" v="869" actId="47"/>
        <pc:sldMkLst>
          <pc:docMk/>
          <pc:sldMk cId="1669011265" sldId="266"/>
        </pc:sldMkLst>
      </pc:sldChg>
      <pc:sldChg chg="add del ord">
        <pc:chgData name="Przemek Dolowy" userId="3f6572e9-951b-43d4-ba43-250a610cef97" providerId="ADAL" clId="{05ACCDBD-3F0B-423B-99F7-595D9A690034}" dt="2021-11-23T19:48:26.563" v="1757" actId="2696"/>
        <pc:sldMkLst>
          <pc:docMk/>
          <pc:sldMk cId="2289081426" sldId="267"/>
        </pc:sldMkLst>
      </pc:sldChg>
      <pc:sldChg chg="delSp modSp add mod ord">
        <pc:chgData name="Przemek Dolowy" userId="3f6572e9-951b-43d4-ba43-250a610cef97" providerId="ADAL" clId="{05ACCDBD-3F0B-423B-99F7-595D9A690034}" dt="2021-11-23T18:42:11.177" v="867" actId="166"/>
        <pc:sldMkLst>
          <pc:docMk/>
          <pc:sldMk cId="562645020" sldId="268"/>
        </pc:sldMkLst>
        <pc:spChg chg="del">
          <ac:chgData name="Przemek Dolowy" userId="3f6572e9-951b-43d4-ba43-250a610cef97" providerId="ADAL" clId="{05ACCDBD-3F0B-423B-99F7-595D9A690034}" dt="2021-11-23T18:35:55.860" v="822" actId="478"/>
          <ac:spMkLst>
            <pc:docMk/>
            <pc:sldMk cId="562645020" sldId="268"/>
            <ac:spMk id="58" creationId="{E7478D93-99AD-49D0-A86D-94E18FE4259D}"/>
          </ac:spMkLst>
        </pc:spChg>
        <pc:picChg chg="mod ord">
          <ac:chgData name="Przemek Dolowy" userId="3f6572e9-951b-43d4-ba43-250a610cef97" providerId="ADAL" clId="{05ACCDBD-3F0B-423B-99F7-595D9A690034}" dt="2021-11-23T18:42:11.177" v="867" actId="166"/>
          <ac:picMkLst>
            <pc:docMk/>
            <pc:sldMk cId="562645020" sldId="268"/>
            <ac:picMk id="66" creationId="{646E70C9-EE8A-4586-97B7-20ED645F2173}"/>
          </ac:picMkLst>
        </pc:picChg>
      </pc:sldChg>
      <pc:sldChg chg="delSp modSp add mod ord">
        <pc:chgData name="Przemek Dolowy" userId="3f6572e9-951b-43d4-ba43-250a610cef97" providerId="ADAL" clId="{05ACCDBD-3F0B-423B-99F7-595D9A690034}" dt="2021-11-23T19:38:18.858" v="1689" actId="1037"/>
        <pc:sldMkLst>
          <pc:docMk/>
          <pc:sldMk cId="3018885574" sldId="269"/>
        </pc:sldMkLst>
        <pc:spChg chg="del">
          <ac:chgData name="Przemek Dolowy" userId="3f6572e9-951b-43d4-ba43-250a610cef97" providerId="ADAL" clId="{05ACCDBD-3F0B-423B-99F7-595D9A690034}" dt="2021-11-23T18:36:27.020" v="824" actId="478"/>
          <ac:spMkLst>
            <pc:docMk/>
            <pc:sldMk cId="3018885574" sldId="269"/>
            <ac:spMk id="52" creationId="{7AFB4A59-0175-4ED5-BB3F-28300514179D}"/>
          </ac:spMkLst>
        </pc:spChg>
        <pc:spChg chg="del">
          <ac:chgData name="Przemek Dolowy" userId="3f6572e9-951b-43d4-ba43-250a610cef97" providerId="ADAL" clId="{05ACCDBD-3F0B-423B-99F7-595D9A690034}" dt="2021-11-23T18:36:29.095" v="825" actId="478"/>
          <ac:spMkLst>
            <pc:docMk/>
            <pc:sldMk cId="3018885574" sldId="269"/>
            <ac:spMk id="53" creationId="{C5021E3D-8978-4DF9-8E6D-CD9C8FEC4D23}"/>
          </ac:spMkLst>
        </pc:spChg>
        <pc:spChg chg="del">
          <ac:chgData name="Przemek Dolowy" userId="3f6572e9-951b-43d4-ba43-250a610cef97" providerId="ADAL" clId="{05ACCDBD-3F0B-423B-99F7-595D9A690034}" dt="2021-11-23T18:36:31.085" v="826" actId="478"/>
          <ac:spMkLst>
            <pc:docMk/>
            <pc:sldMk cId="3018885574" sldId="269"/>
            <ac:spMk id="55" creationId="{CCCC53A8-77C0-4FC2-9099-D35082C8D097}"/>
          </ac:spMkLst>
        </pc:spChg>
        <pc:spChg chg="del">
          <ac:chgData name="Przemek Dolowy" userId="3f6572e9-951b-43d4-ba43-250a610cef97" providerId="ADAL" clId="{05ACCDBD-3F0B-423B-99F7-595D9A690034}" dt="2021-11-23T18:36:03.639" v="823" actId="478"/>
          <ac:spMkLst>
            <pc:docMk/>
            <pc:sldMk cId="3018885574" sldId="269"/>
            <ac:spMk id="58" creationId="{E7478D93-99AD-49D0-A86D-94E18FE4259D}"/>
          </ac:spMkLst>
        </pc:spChg>
        <pc:picChg chg="mod">
          <ac:chgData name="Przemek Dolowy" userId="3f6572e9-951b-43d4-ba43-250a610cef97" providerId="ADAL" clId="{05ACCDBD-3F0B-423B-99F7-595D9A690034}" dt="2021-11-23T18:36:54.104" v="828" actId="207"/>
          <ac:picMkLst>
            <pc:docMk/>
            <pc:sldMk cId="3018885574" sldId="269"/>
            <ac:picMk id="10" creationId="{D06A712C-C214-4341-955D-F028E67E5340}"/>
          </ac:picMkLst>
        </pc:picChg>
        <pc:picChg chg="mod">
          <ac:chgData name="Przemek Dolowy" userId="3f6572e9-951b-43d4-ba43-250a610cef97" providerId="ADAL" clId="{05ACCDBD-3F0B-423B-99F7-595D9A690034}" dt="2021-11-23T18:36:54.104" v="828" actId="207"/>
          <ac:picMkLst>
            <pc:docMk/>
            <pc:sldMk cId="3018885574" sldId="269"/>
            <ac:picMk id="11" creationId="{09BFF514-BBBE-476E-B090-0AC05DFD5851}"/>
          </ac:picMkLst>
        </pc:picChg>
        <pc:picChg chg="mod">
          <ac:chgData name="Przemek Dolowy" userId="3f6572e9-951b-43d4-ba43-250a610cef97" providerId="ADAL" clId="{05ACCDBD-3F0B-423B-99F7-595D9A690034}" dt="2021-11-23T18:36:54.104" v="828" actId="207"/>
          <ac:picMkLst>
            <pc:docMk/>
            <pc:sldMk cId="3018885574" sldId="269"/>
            <ac:picMk id="12" creationId="{7CACCED4-B5C6-497B-9EF0-BEEF9D450781}"/>
          </ac:picMkLst>
        </pc:picChg>
        <pc:picChg chg="mod">
          <ac:chgData name="Przemek Dolowy" userId="3f6572e9-951b-43d4-ba43-250a610cef97" providerId="ADAL" clId="{05ACCDBD-3F0B-423B-99F7-595D9A690034}" dt="2021-11-23T18:36:54.104" v="828" actId="207"/>
          <ac:picMkLst>
            <pc:docMk/>
            <pc:sldMk cId="3018885574" sldId="269"/>
            <ac:picMk id="32" creationId="{6940541A-1518-4F6A-99FE-37EBBEBACD04}"/>
          </ac:picMkLst>
        </pc:picChg>
        <pc:picChg chg="mod">
          <ac:chgData name="Przemek Dolowy" userId="3f6572e9-951b-43d4-ba43-250a610cef97" providerId="ADAL" clId="{05ACCDBD-3F0B-423B-99F7-595D9A690034}" dt="2021-11-23T18:36:54.104" v="828" actId="207"/>
          <ac:picMkLst>
            <pc:docMk/>
            <pc:sldMk cId="3018885574" sldId="269"/>
            <ac:picMk id="33" creationId="{DFABB862-F368-4D1D-91E8-C935EEB22C1A}"/>
          </ac:picMkLst>
        </pc:picChg>
        <pc:picChg chg="mod">
          <ac:chgData name="Przemek Dolowy" userId="3f6572e9-951b-43d4-ba43-250a610cef97" providerId="ADAL" clId="{05ACCDBD-3F0B-423B-99F7-595D9A690034}" dt="2021-11-23T18:36:54.104" v="828" actId="207"/>
          <ac:picMkLst>
            <pc:docMk/>
            <pc:sldMk cId="3018885574" sldId="269"/>
            <ac:picMk id="34" creationId="{F50C605A-4C81-48B5-A3A8-C21EE1E702E5}"/>
          </ac:picMkLst>
        </pc:picChg>
        <pc:picChg chg="mod">
          <ac:chgData name="Przemek Dolowy" userId="3f6572e9-951b-43d4-ba43-250a610cef97" providerId="ADAL" clId="{05ACCDBD-3F0B-423B-99F7-595D9A690034}" dt="2021-11-23T18:36:54.104" v="828" actId="207"/>
          <ac:picMkLst>
            <pc:docMk/>
            <pc:sldMk cId="3018885574" sldId="269"/>
            <ac:picMk id="35" creationId="{B978C404-4333-4309-BC79-2A81433F879B}"/>
          </ac:picMkLst>
        </pc:picChg>
        <pc:picChg chg="mod">
          <ac:chgData name="Przemek Dolowy" userId="3f6572e9-951b-43d4-ba43-250a610cef97" providerId="ADAL" clId="{05ACCDBD-3F0B-423B-99F7-595D9A690034}" dt="2021-11-23T18:36:54.104" v="828" actId="207"/>
          <ac:picMkLst>
            <pc:docMk/>
            <pc:sldMk cId="3018885574" sldId="269"/>
            <ac:picMk id="43" creationId="{7E8D9C62-0FB7-4D77-9BBB-CD6BAEC548EB}"/>
          </ac:picMkLst>
        </pc:picChg>
        <pc:picChg chg="mod">
          <ac:chgData name="Przemek Dolowy" userId="3f6572e9-951b-43d4-ba43-250a610cef97" providerId="ADAL" clId="{05ACCDBD-3F0B-423B-99F7-595D9A690034}" dt="2021-11-23T18:36:54.104" v="828" actId="207"/>
          <ac:picMkLst>
            <pc:docMk/>
            <pc:sldMk cId="3018885574" sldId="269"/>
            <ac:picMk id="44" creationId="{D5FDABC2-C866-4029-BA62-32E1AADFAA62}"/>
          </ac:picMkLst>
        </pc:picChg>
        <pc:picChg chg="mod ord">
          <ac:chgData name="Przemek Dolowy" userId="3f6572e9-951b-43d4-ba43-250a610cef97" providerId="ADAL" clId="{05ACCDBD-3F0B-423B-99F7-595D9A690034}" dt="2021-11-23T19:38:18.858" v="1689" actId="1037"/>
          <ac:picMkLst>
            <pc:docMk/>
            <pc:sldMk cId="3018885574" sldId="269"/>
            <ac:picMk id="66" creationId="{646E70C9-EE8A-4586-97B7-20ED645F2173}"/>
          </ac:picMkLst>
        </pc:picChg>
      </pc:sldChg>
      <pc:sldChg chg="add del">
        <pc:chgData name="Przemek Dolowy" userId="3f6572e9-951b-43d4-ba43-250a610cef97" providerId="ADAL" clId="{05ACCDBD-3F0B-423B-99F7-595D9A690034}" dt="2021-11-23T18:37:57.162" v="840" actId="47"/>
        <pc:sldMkLst>
          <pc:docMk/>
          <pc:sldMk cId="3920728778" sldId="270"/>
        </pc:sldMkLst>
      </pc:sldChg>
      <pc:sldChg chg="add del">
        <pc:chgData name="Przemek Dolowy" userId="3f6572e9-951b-43d4-ba43-250a610cef97" providerId="ADAL" clId="{05ACCDBD-3F0B-423B-99F7-595D9A690034}" dt="2021-11-23T18:37:58.435" v="841" actId="47"/>
        <pc:sldMkLst>
          <pc:docMk/>
          <pc:sldMk cId="42806878" sldId="271"/>
        </pc:sldMkLst>
      </pc:sldChg>
      <pc:sldChg chg="add del">
        <pc:chgData name="Przemek Dolowy" userId="3f6572e9-951b-43d4-ba43-250a610cef97" providerId="ADAL" clId="{05ACCDBD-3F0B-423B-99F7-595D9A690034}" dt="2021-11-23T18:37:59.576" v="842" actId="47"/>
        <pc:sldMkLst>
          <pc:docMk/>
          <pc:sldMk cId="3362074699" sldId="272"/>
        </pc:sldMkLst>
      </pc:sldChg>
      <pc:sldChg chg="add del">
        <pc:chgData name="Przemek Dolowy" userId="3f6572e9-951b-43d4-ba43-250a610cef97" providerId="ADAL" clId="{05ACCDBD-3F0B-423B-99F7-595D9A690034}" dt="2021-11-23T18:38:00.595" v="843" actId="47"/>
        <pc:sldMkLst>
          <pc:docMk/>
          <pc:sldMk cId="3066521490" sldId="273"/>
        </pc:sldMkLst>
      </pc:sldChg>
      <pc:sldChg chg="add del">
        <pc:chgData name="Przemek Dolowy" userId="3f6572e9-951b-43d4-ba43-250a610cef97" providerId="ADAL" clId="{05ACCDBD-3F0B-423B-99F7-595D9A690034}" dt="2021-11-23T18:38:01.629" v="844" actId="47"/>
        <pc:sldMkLst>
          <pc:docMk/>
          <pc:sldMk cId="2372042038" sldId="274"/>
        </pc:sldMkLst>
      </pc:sldChg>
      <pc:sldChg chg="add del">
        <pc:chgData name="Przemek Dolowy" userId="3f6572e9-951b-43d4-ba43-250a610cef97" providerId="ADAL" clId="{05ACCDBD-3F0B-423B-99F7-595D9A690034}" dt="2021-11-23T18:38:02.732" v="845" actId="47"/>
        <pc:sldMkLst>
          <pc:docMk/>
          <pc:sldMk cId="3955618243" sldId="275"/>
        </pc:sldMkLst>
      </pc:sldChg>
      <pc:sldChg chg="delSp modSp add mod ord">
        <pc:chgData name="Przemek Dolowy" userId="3f6572e9-951b-43d4-ba43-250a610cef97" providerId="ADAL" clId="{05ACCDBD-3F0B-423B-99F7-595D9A690034}" dt="2021-11-24T13:29:14.706" v="4523" actId="20577"/>
        <pc:sldMkLst>
          <pc:docMk/>
          <pc:sldMk cId="2045374805" sldId="276"/>
        </pc:sldMkLst>
        <pc:spChg chg="del">
          <ac:chgData name="Przemek Dolowy" userId="3f6572e9-951b-43d4-ba43-250a610cef97" providerId="ADAL" clId="{05ACCDBD-3F0B-423B-99F7-595D9A690034}" dt="2021-11-23T18:37:08.753" v="830" actId="478"/>
          <ac:spMkLst>
            <pc:docMk/>
            <pc:sldMk cId="2045374805" sldId="276"/>
            <ac:spMk id="49" creationId="{C08ED63A-A096-4DD7-9766-CF97AA1D4040}"/>
          </ac:spMkLst>
        </pc:spChg>
        <pc:spChg chg="del">
          <ac:chgData name="Przemek Dolowy" userId="3f6572e9-951b-43d4-ba43-250a610cef97" providerId="ADAL" clId="{05ACCDBD-3F0B-423B-99F7-595D9A690034}" dt="2021-11-23T18:37:10.627" v="831" actId="478"/>
          <ac:spMkLst>
            <pc:docMk/>
            <pc:sldMk cId="2045374805" sldId="276"/>
            <ac:spMk id="50" creationId="{2AD22A76-38F6-48B0-A30B-308E9E9CE6ED}"/>
          </ac:spMkLst>
        </pc:spChg>
        <pc:spChg chg="del">
          <ac:chgData name="Przemek Dolowy" userId="3f6572e9-951b-43d4-ba43-250a610cef97" providerId="ADAL" clId="{05ACCDBD-3F0B-423B-99F7-595D9A690034}" dt="2021-11-23T18:37:12.649" v="832" actId="478"/>
          <ac:spMkLst>
            <pc:docMk/>
            <pc:sldMk cId="2045374805" sldId="276"/>
            <ac:spMk id="51" creationId="{3BF006AE-EF70-4C31-8CCB-AB8AB6CCF317}"/>
          </ac:spMkLst>
        </pc:spChg>
        <pc:spChg chg="mod">
          <ac:chgData name="Przemek Dolowy" userId="3f6572e9-951b-43d4-ba43-250a610cef97" providerId="ADAL" clId="{05ACCDBD-3F0B-423B-99F7-595D9A690034}" dt="2021-11-24T13:29:14.706" v="4523" actId="20577"/>
          <ac:spMkLst>
            <pc:docMk/>
            <pc:sldMk cId="2045374805" sldId="276"/>
            <ac:spMk id="60" creationId="{399E2DBF-6A6B-449A-B24B-A65D2AC82D9E}"/>
          </ac:spMkLst>
        </pc:spChg>
        <pc:picChg chg="mod">
          <ac:chgData name="Przemek Dolowy" userId="3f6572e9-951b-43d4-ba43-250a610cef97" providerId="ADAL" clId="{05ACCDBD-3F0B-423B-99F7-595D9A690034}" dt="2021-11-23T19:37:36.985" v="1681" actId="1036"/>
          <ac:picMkLst>
            <pc:docMk/>
            <pc:sldMk cId="2045374805" sldId="276"/>
            <ac:picMk id="66" creationId="{646E70C9-EE8A-4586-97B7-20ED645F2173}"/>
          </ac:picMkLst>
        </pc:picChg>
      </pc:sldChg>
      <pc:sldChg chg="delSp modSp add mod ord">
        <pc:chgData name="Przemek Dolowy" userId="3f6572e9-951b-43d4-ba43-250a610cef97" providerId="ADAL" clId="{05ACCDBD-3F0B-423B-99F7-595D9A690034}" dt="2021-11-23T19:38:03.639" v="1686" actId="1038"/>
        <pc:sldMkLst>
          <pc:docMk/>
          <pc:sldMk cId="1429085241" sldId="277"/>
        </pc:sldMkLst>
        <pc:spChg chg="del">
          <ac:chgData name="Przemek Dolowy" userId="3f6572e9-951b-43d4-ba43-250a610cef97" providerId="ADAL" clId="{05ACCDBD-3F0B-423B-99F7-595D9A690034}" dt="2021-11-23T18:37:39.395" v="837" actId="478"/>
          <ac:spMkLst>
            <pc:docMk/>
            <pc:sldMk cId="1429085241" sldId="277"/>
            <ac:spMk id="2" creationId="{7AD08310-C01D-4D19-94D1-101A65F3527E}"/>
          </ac:spMkLst>
        </pc:spChg>
        <pc:picChg chg="mod">
          <ac:chgData name="Przemek Dolowy" userId="3f6572e9-951b-43d4-ba43-250a610cef97" providerId="ADAL" clId="{05ACCDBD-3F0B-423B-99F7-595D9A690034}" dt="2021-11-23T18:37:32.105" v="834" actId="207"/>
          <ac:picMkLst>
            <pc:docMk/>
            <pc:sldMk cId="1429085241" sldId="277"/>
            <ac:picMk id="18" creationId="{920F14E2-BF60-47FA-B431-61499B02D3BF}"/>
          </ac:picMkLst>
        </pc:picChg>
        <pc:picChg chg="mod">
          <ac:chgData name="Przemek Dolowy" userId="3f6572e9-951b-43d4-ba43-250a610cef97" providerId="ADAL" clId="{05ACCDBD-3F0B-423B-99F7-595D9A690034}" dt="2021-11-23T18:37:35.029" v="835" actId="207"/>
          <ac:picMkLst>
            <pc:docMk/>
            <pc:sldMk cId="1429085241" sldId="277"/>
            <ac:picMk id="19" creationId="{23A6AE96-6DFB-44F4-886D-C424DBE00E9E}"/>
          </ac:picMkLst>
        </pc:picChg>
        <pc:picChg chg="mod">
          <ac:chgData name="Przemek Dolowy" userId="3f6572e9-951b-43d4-ba43-250a610cef97" providerId="ADAL" clId="{05ACCDBD-3F0B-423B-99F7-595D9A690034}" dt="2021-11-23T18:37:37.405" v="836" actId="207"/>
          <ac:picMkLst>
            <pc:docMk/>
            <pc:sldMk cId="1429085241" sldId="277"/>
            <ac:picMk id="20" creationId="{007C6D59-DB70-4880-B234-2D9336991546}"/>
          </ac:picMkLst>
        </pc:picChg>
        <pc:picChg chg="mod">
          <ac:chgData name="Przemek Dolowy" userId="3f6572e9-951b-43d4-ba43-250a610cef97" providerId="ADAL" clId="{05ACCDBD-3F0B-423B-99F7-595D9A690034}" dt="2021-11-23T19:38:03.639" v="1686" actId="1038"/>
          <ac:picMkLst>
            <pc:docMk/>
            <pc:sldMk cId="1429085241" sldId="277"/>
            <ac:picMk id="66" creationId="{646E70C9-EE8A-4586-97B7-20ED645F2173}"/>
          </ac:picMkLst>
        </pc:picChg>
      </pc:sldChg>
      <pc:sldChg chg="delSp modSp add mod ord">
        <pc:chgData name="Przemek Dolowy" userId="3f6572e9-951b-43d4-ba43-250a610cef97" providerId="ADAL" clId="{05ACCDBD-3F0B-423B-99F7-595D9A690034}" dt="2021-11-23T18:41:29.265" v="865"/>
        <pc:sldMkLst>
          <pc:docMk/>
          <pc:sldMk cId="3143185353" sldId="278"/>
        </pc:sldMkLst>
        <pc:spChg chg="del">
          <ac:chgData name="Przemek Dolowy" userId="3f6572e9-951b-43d4-ba43-250a610cef97" providerId="ADAL" clId="{05ACCDBD-3F0B-423B-99F7-595D9A690034}" dt="2021-11-23T18:37:50.494" v="839" actId="478"/>
          <ac:spMkLst>
            <pc:docMk/>
            <pc:sldMk cId="3143185353" sldId="278"/>
            <ac:spMk id="54" creationId="{1E5134B8-EC11-4C76-9600-7F91CBADE16A}"/>
          </ac:spMkLst>
        </pc:spChg>
        <pc:picChg chg="del mod">
          <ac:chgData name="Przemek Dolowy" userId="3f6572e9-951b-43d4-ba43-250a610cef97" providerId="ADAL" clId="{05ACCDBD-3F0B-423B-99F7-595D9A690034}" dt="2021-11-23T18:40:48.998" v="853" actId="478"/>
          <ac:picMkLst>
            <pc:docMk/>
            <pc:sldMk cId="3143185353" sldId="278"/>
            <ac:picMk id="66" creationId="{646E70C9-EE8A-4586-97B7-20ED645F2173}"/>
          </ac:picMkLst>
        </pc:picChg>
      </pc:sldChg>
      <pc:sldChg chg="addSp modSp new del mod">
        <pc:chgData name="Przemek Dolowy" userId="3f6572e9-951b-43d4-ba43-250a610cef97" providerId="ADAL" clId="{05ACCDBD-3F0B-423B-99F7-595D9A690034}" dt="2021-11-23T19:47:36.952" v="1754" actId="2696"/>
        <pc:sldMkLst>
          <pc:docMk/>
          <pc:sldMk cId="713865164" sldId="279"/>
        </pc:sldMkLst>
        <pc:spChg chg="add mod">
          <ac:chgData name="Przemek Dolowy" userId="3f6572e9-951b-43d4-ba43-250a610cef97" providerId="ADAL" clId="{05ACCDBD-3F0B-423B-99F7-595D9A690034}" dt="2021-11-23T19:17:07.537" v="1373" actId="20577"/>
          <ac:spMkLst>
            <pc:docMk/>
            <pc:sldMk cId="713865164" sldId="279"/>
            <ac:spMk id="2" creationId="{24D2B5E2-D254-49C9-AC63-50A068252E88}"/>
          </ac:spMkLst>
        </pc:spChg>
        <pc:spChg chg="add mod">
          <ac:chgData name="Przemek Dolowy" userId="3f6572e9-951b-43d4-ba43-250a610cef97" providerId="ADAL" clId="{05ACCDBD-3F0B-423B-99F7-595D9A690034}" dt="2021-11-23T19:39:23.966" v="1700" actId="20577"/>
          <ac:spMkLst>
            <pc:docMk/>
            <pc:sldMk cId="713865164" sldId="279"/>
            <ac:spMk id="3" creationId="{DDA3A035-AC3C-4A35-A6FB-BED0925AFAF1}"/>
          </ac:spMkLst>
        </pc:spChg>
      </pc:sldChg>
      <pc:sldChg chg="addSp delSp modSp add del mod">
        <pc:chgData name="Przemek Dolowy" userId="3f6572e9-951b-43d4-ba43-250a610cef97" providerId="ADAL" clId="{05ACCDBD-3F0B-423B-99F7-595D9A690034}" dt="2021-11-23T20:49:32.911" v="1880" actId="47"/>
        <pc:sldMkLst>
          <pc:docMk/>
          <pc:sldMk cId="58567253" sldId="280"/>
        </pc:sldMkLst>
        <pc:spChg chg="mod">
          <ac:chgData name="Przemek Dolowy" userId="3f6572e9-951b-43d4-ba43-250a610cef97" providerId="ADAL" clId="{05ACCDBD-3F0B-423B-99F7-595D9A690034}" dt="2021-11-23T19:47:49.541" v="1755" actId="113"/>
          <ac:spMkLst>
            <pc:docMk/>
            <pc:sldMk cId="58567253" sldId="280"/>
            <ac:spMk id="2" creationId="{24D2B5E2-D254-49C9-AC63-50A068252E88}"/>
          </ac:spMkLst>
        </pc:spChg>
        <pc:spChg chg="mod">
          <ac:chgData name="Przemek Dolowy" userId="3f6572e9-951b-43d4-ba43-250a610cef97" providerId="ADAL" clId="{05ACCDBD-3F0B-423B-99F7-595D9A690034}" dt="2021-11-23T19:47:05.138" v="1750" actId="14100"/>
          <ac:spMkLst>
            <pc:docMk/>
            <pc:sldMk cId="58567253" sldId="280"/>
            <ac:spMk id="3" creationId="{DDA3A035-AC3C-4A35-A6FB-BED0925AFAF1}"/>
          </ac:spMkLst>
        </pc:spChg>
        <pc:spChg chg="add del mod ord">
          <ac:chgData name="Przemek Dolowy" userId="3f6572e9-951b-43d4-ba43-250a610cef97" providerId="ADAL" clId="{05ACCDBD-3F0B-423B-99F7-595D9A690034}" dt="2021-11-23T19:47:27.859" v="1752" actId="478"/>
          <ac:spMkLst>
            <pc:docMk/>
            <pc:sldMk cId="58567253" sldId="280"/>
            <ac:spMk id="4" creationId="{5F72201B-E4C8-4496-9021-57322B51F162}"/>
          </ac:spMkLst>
        </pc:spChg>
        <pc:spChg chg="add del">
          <ac:chgData name="Przemek Dolowy" userId="3f6572e9-951b-43d4-ba43-250a610cef97" providerId="ADAL" clId="{05ACCDBD-3F0B-423B-99F7-595D9A690034}" dt="2021-11-23T19:20:55.438" v="1498" actId="11529"/>
          <ac:spMkLst>
            <pc:docMk/>
            <pc:sldMk cId="58567253" sldId="280"/>
            <ac:spMk id="5" creationId="{E0D9CA3B-9C50-4825-9EA7-4E39913CCFBE}"/>
          </ac:spMkLst>
        </pc:spChg>
        <pc:spChg chg="add del mod">
          <ac:chgData name="Przemek Dolowy" userId="3f6572e9-951b-43d4-ba43-250a610cef97" providerId="ADAL" clId="{05ACCDBD-3F0B-423B-99F7-595D9A690034}" dt="2021-11-23T19:47:29.950" v="1753" actId="478"/>
          <ac:spMkLst>
            <pc:docMk/>
            <pc:sldMk cId="58567253" sldId="280"/>
            <ac:spMk id="6" creationId="{81BF9E6F-9E75-4BDB-96B7-CDE32EBB139E}"/>
          </ac:spMkLst>
        </pc:spChg>
        <pc:spChg chg="add del mod">
          <ac:chgData name="Przemek Dolowy" userId="3f6572e9-951b-43d4-ba43-250a610cef97" providerId="ADAL" clId="{05ACCDBD-3F0B-423B-99F7-595D9A690034}" dt="2021-11-23T19:27:24.843" v="1602"/>
          <ac:spMkLst>
            <pc:docMk/>
            <pc:sldMk cId="58567253" sldId="280"/>
            <ac:spMk id="7" creationId="{C14F1436-146D-4642-9A9F-AA2C4FBAF651}"/>
          </ac:spMkLst>
        </pc:spChg>
      </pc:sldChg>
      <pc:sldChg chg="addSp delSp modSp add del mod">
        <pc:chgData name="Przemek Dolowy" userId="3f6572e9-951b-43d4-ba43-250a610cef97" providerId="ADAL" clId="{05ACCDBD-3F0B-423B-99F7-595D9A690034}" dt="2021-11-23T19:36:27.842" v="1676" actId="2696"/>
        <pc:sldMkLst>
          <pc:docMk/>
          <pc:sldMk cId="2335607776" sldId="281"/>
        </pc:sldMkLst>
        <pc:spChg chg="add del mod">
          <ac:chgData name="Przemek Dolowy" userId="3f6572e9-951b-43d4-ba43-250a610cef97" providerId="ADAL" clId="{05ACCDBD-3F0B-423B-99F7-595D9A690034}" dt="2021-11-23T19:27:59.724" v="1607" actId="478"/>
          <ac:spMkLst>
            <pc:docMk/>
            <pc:sldMk cId="2335607776" sldId="281"/>
            <ac:spMk id="4" creationId="{DE97D29F-C95D-4303-8232-6FF3D85DF5FC}"/>
          </ac:spMkLst>
        </pc:spChg>
      </pc:sldChg>
      <pc:sldChg chg="addSp delSp modSp add del mod ord">
        <pc:chgData name="Przemek Dolowy" userId="3f6572e9-951b-43d4-ba43-250a610cef97" providerId="ADAL" clId="{05ACCDBD-3F0B-423B-99F7-595D9A690034}" dt="2021-11-24T13:14:37.816" v="4517" actId="47"/>
        <pc:sldMkLst>
          <pc:docMk/>
          <pc:sldMk cId="4026522084" sldId="281"/>
        </pc:sldMkLst>
        <pc:spChg chg="mod">
          <ac:chgData name="Przemek Dolowy" userId="3f6572e9-951b-43d4-ba43-250a610cef97" providerId="ADAL" clId="{05ACCDBD-3F0B-423B-99F7-595D9A690034}" dt="2021-11-23T20:55:00.186" v="1901" actId="20577"/>
          <ac:spMkLst>
            <pc:docMk/>
            <pc:sldMk cId="4026522084" sldId="281"/>
            <ac:spMk id="2" creationId="{24D2B5E2-D254-49C9-AC63-50A068252E88}"/>
          </ac:spMkLst>
        </pc:spChg>
        <pc:spChg chg="mod">
          <ac:chgData name="Przemek Dolowy" userId="3f6572e9-951b-43d4-ba43-250a610cef97" providerId="ADAL" clId="{05ACCDBD-3F0B-423B-99F7-595D9A690034}" dt="2021-11-24T11:56:13.852" v="4068" actId="20577"/>
          <ac:spMkLst>
            <pc:docMk/>
            <pc:sldMk cId="4026522084" sldId="281"/>
            <ac:spMk id="3" creationId="{DDA3A035-AC3C-4A35-A6FB-BED0925AFAF1}"/>
          </ac:spMkLst>
        </pc:spChg>
        <pc:spChg chg="del">
          <ac:chgData name="Przemek Dolowy" userId="3f6572e9-951b-43d4-ba43-250a610cef97" providerId="ADAL" clId="{05ACCDBD-3F0B-423B-99F7-595D9A690034}" dt="2021-11-23T20:49:17.466" v="1877" actId="478"/>
          <ac:spMkLst>
            <pc:docMk/>
            <pc:sldMk cId="4026522084" sldId="281"/>
            <ac:spMk id="4" creationId="{5F72201B-E4C8-4496-9021-57322B51F162}"/>
          </ac:spMkLst>
        </pc:spChg>
        <pc:spChg chg="del mod">
          <ac:chgData name="Przemek Dolowy" userId="3f6572e9-951b-43d4-ba43-250a610cef97" providerId="ADAL" clId="{05ACCDBD-3F0B-423B-99F7-595D9A690034}" dt="2021-11-23T20:49:19.556" v="1878" actId="478"/>
          <ac:spMkLst>
            <pc:docMk/>
            <pc:sldMk cId="4026522084" sldId="281"/>
            <ac:spMk id="6" creationId="{81BF9E6F-9E75-4BDB-96B7-CDE32EBB139E}"/>
          </ac:spMkLst>
        </pc:spChg>
        <pc:inkChg chg="add">
          <ac:chgData name="Przemek Dolowy" userId="3f6572e9-951b-43d4-ba43-250a610cef97" providerId="ADAL" clId="{05ACCDBD-3F0B-423B-99F7-595D9A690034}" dt="2021-11-24T11:55:15.621" v="4047" actId="9405"/>
          <ac:inkMkLst>
            <pc:docMk/>
            <pc:sldMk cId="4026522084" sldId="281"/>
            <ac:inkMk id="4" creationId="{DBADC2DB-5E36-4C41-9EFF-F93AB243043C}"/>
          </ac:inkMkLst>
        </pc:inkChg>
        <pc:inkChg chg="add">
          <ac:chgData name="Przemek Dolowy" userId="3f6572e9-951b-43d4-ba43-250a610cef97" providerId="ADAL" clId="{05ACCDBD-3F0B-423B-99F7-595D9A690034}" dt="2021-11-24T11:55:19.364" v="4048" actId="9405"/>
          <ac:inkMkLst>
            <pc:docMk/>
            <pc:sldMk cId="4026522084" sldId="281"/>
            <ac:inkMk id="5" creationId="{86302C8D-D3FA-4162-A0A1-147F9D960111}"/>
          </ac:inkMkLst>
        </pc:inkChg>
        <pc:inkChg chg="add del">
          <ac:chgData name="Przemek Dolowy" userId="3f6572e9-951b-43d4-ba43-250a610cef97" providerId="ADAL" clId="{05ACCDBD-3F0B-423B-99F7-595D9A690034}" dt="2021-11-24T11:55:26.396" v="4050" actId="9405"/>
          <ac:inkMkLst>
            <pc:docMk/>
            <pc:sldMk cId="4026522084" sldId="281"/>
            <ac:inkMk id="6" creationId="{14216377-8BC0-4A55-9D73-4B425F6D6D50}"/>
          </ac:inkMkLst>
        </pc:inkChg>
        <pc:inkChg chg="add del">
          <ac:chgData name="Przemek Dolowy" userId="3f6572e9-951b-43d4-ba43-250a610cef97" providerId="ADAL" clId="{05ACCDBD-3F0B-423B-99F7-595D9A690034}" dt="2021-11-24T11:56:17.930" v="4070" actId="9405"/>
          <ac:inkMkLst>
            <pc:docMk/>
            <pc:sldMk cId="4026522084" sldId="281"/>
            <ac:inkMk id="7" creationId="{B36B56ED-AD5B-405C-BF0C-D198642589E9}"/>
          </ac:inkMkLst>
        </pc:inkChg>
      </pc:sldChg>
      <pc:sldChg chg="modSp add mod ord">
        <pc:chgData name="Przemek Dolowy" userId="3f6572e9-951b-43d4-ba43-250a610cef97" providerId="ADAL" clId="{05ACCDBD-3F0B-423B-99F7-595D9A690034}" dt="2021-11-24T13:45:09.576" v="4538" actId="1036"/>
        <pc:sldMkLst>
          <pc:docMk/>
          <pc:sldMk cId="2140210835" sldId="282"/>
        </pc:sldMkLst>
        <pc:spChg chg="mod">
          <ac:chgData name="Przemek Dolowy" userId="3f6572e9-951b-43d4-ba43-250a610cef97" providerId="ADAL" clId="{05ACCDBD-3F0B-423B-99F7-595D9A690034}" dt="2021-11-24T13:44:54.326" v="4532" actId="14100"/>
          <ac:spMkLst>
            <pc:docMk/>
            <pc:sldMk cId="2140210835" sldId="282"/>
            <ac:spMk id="2" creationId="{24D2B5E2-D254-49C9-AC63-50A068252E88}"/>
          </ac:spMkLst>
        </pc:spChg>
        <pc:spChg chg="mod">
          <ac:chgData name="Przemek Dolowy" userId="3f6572e9-951b-43d4-ba43-250a610cef97" providerId="ADAL" clId="{05ACCDBD-3F0B-423B-99F7-595D9A690034}" dt="2021-11-24T13:44:58.888" v="4533" actId="1076"/>
          <ac:spMkLst>
            <pc:docMk/>
            <pc:sldMk cId="2140210835" sldId="282"/>
            <ac:spMk id="3" creationId="{DDA3A035-AC3C-4A35-A6FB-BED0925AFAF1}"/>
          </ac:spMkLst>
        </pc:spChg>
        <pc:spChg chg="mod">
          <ac:chgData name="Przemek Dolowy" userId="3f6572e9-951b-43d4-ba43-250a610cef97" providerId="ADAL" clId="{05ACCDBD-3F0B-423B-99F7-595D9A690034}" dt="2021-11-24T13:45:09.576" v="4538" actId="1036"/>
          <ac:spMkLst>
            <pc:docMk/>
            <pc:sldMk cId="2140210835" sldId="282"/>
            <ac:spMk id="6" creationId="{81BF9E6F-9E75-4BDB-96B7-CDE32EBB139E}"/>
          </ac:spMkLst>
        </pc:spChg>
      </pc:sldChg>
      <pc:sldChg chg="addSp modSp new del mod">
        <pc:chgData name="Przemek Dolowy" userId="3f6572e9-951b-43d4-ba43-250a610cef97" providerId="ADAL" clId="{05ACCDBD-3F0B-423B-99F7-595D9A690034}" dt="2021-11-23T19:36:17.324" v="1675" actId="2696"/>
        <pc:sldMkLst>
          <pc:docMk/>
          <pc:sldMk cId="2381376325" sldId="282"/>
        </pc:sldMkLst>
        <pc:spChg chg="add mod ord">
          <ac:chgData name="Przemek Dolowy" userId="3f6572e9-951b-43d4-ba43-250a610cef97" providerId="ADAL" clId="{05ACCDBD-3F0B-423B-99F7-595D9A690034}" dt="2021-11-23T19:30:07.828" v="1674" actId="13822"/>
          <ac:spMkLst>
            <pc:docMk/>
            <pc:sldMk cId="2381376325" sldId="282"/>
            <ac:spMk id="3" creationId="{C45C5619-BA56-4CA7-8D47-608C9FCE6016}"/>
          </ac:spMkLst>
        </pc:spChg>
        <pc:spChg chg="add mod">
          <ac:chgData name="Przemek Dolowy" userId="3f6572e9-951b-43d4-ba43-250a610cef97" providerId="ADAL" clId="{05ACCDBD-3F0B-423B-99F7-595D9A690034}" dt="2021-11-23T19:29:45.017" v="1672" actId="14100"/>
          <ac:spMkLst>
            <pc:docMk/>
            <pc:sldMk cId="2381376325" sldId="282"/>
            <ac:spMk id="4" creationId="{5B03224E-B16D-4261-9BAC-6960B4805612}"/>
          </ac:spMkLst>
        </pc:spChg>
        <pc:picChg chg="add mod">
          <ac:chgData name="Przemek Dolowy" userId="3f6572e9-951b-43d4-ba43-250a610cef97" providerId="ADAL" clId="{05ACCDBD-3F0B-423B-99F7-595D9A690034}" dt="2021-11-23T19:27:50.599" v="1605"/>
          <ac:picMkLst>
            <pc:docMk/>
            <pc:sldMk cId="2381376325" sldId="282"/>
            <ac:picMk id="2" creationId="{23C73960-07D4-4503-B728-5447D6FB41A8}"/>
          </ac:picMkLst>
        </pc:picChg>
      </pc:sldChg>
      <pc:sldChg chg="addSp delSp modSp new mod">
        <pc:chgData name="Przemek Dolowy" userId="3f6572e9-951b-43d4-ba43-250a610cef97" providerId="ADAL" clId="{05ACCDBD-3F0B-423B-99F7-595D9A690034}" dt="2021-11-24T12:58:27.541" v="4499" actId="20577"/>
        <pc:sldMkLst>
          <pc:docMk/>
          <pc:sldMk cId="4159983001" sldId="283"/>
        </pc:sldMkLst>
        <pc:spChg chg="add mod">
          <ac:chgData name="Przemek Dolowy" userId="3f6572e9-951b-43d4-ba43-250a610cef97" providerId="ADAL" clId="{05ACCDBD-3F0B-423B-99F7-595D9A690034}" dt="2021-11-24T12:58:27.541" v="4499" actId="20577"/>
          <ac:spMkLst>
            <pc:docMk/>
            <pc:sldMk cId="4159983001" sldId="283"/>
            <ac:spMk id="2" creationId="{F1AB3C20-3D38-4349-86E4-21D410FD8B51}"/>
          </ac:spMkLst>
        </pc:spChg>
        <pc:spChg chg="add mod">
          <ac:chgData name="Przemek Dolowy" userId="3f6572e9-951b-43d4-ba43-250a610cef97" providerId="ADAL" clId="{05ACCDBD-3F0B-423B-99F7-595D9A690034}" dt="2021-11-23T21:44:57.696" v="2468" actId="1076"/>
          <ac:spMkLst>
            <pc:docMk/>
            <pc:sldMk cId="4159983001" sldId="283"/>
            <ac:spMk id="3" creationId="{2652A17D-E6D5-483F-B036-327E4AC85660}"/>
          </ac:spMkLst>
        </pc:spChg>
        <pc:inkChg chg="add del">
          <ac:chgData name="Przemek Dolowy" userId="3f6572e9-951b-43d4-ba43-250a610cef97" providerId="ADAL" clId="{05ACCDBD-3F0B-423B-99F7-595D9A690034}" dt="2021-11-24T12:58:23.080" v="4495" actId="9405"/>
          <ac:inkMkLst>
            <pc:docMk/>
            <pc:sldMk cId="4159983001" sldId="283"/>
            <ac:inkMk id="4" creationId="{C0BEA8F9-7D4C-4D9C-B994-666B52394DDC}"/>
          </ac:inkMkLst>
        </pc:inkChg>
      </pc:sldChg>
      <pc:sldChg chg="addSp delSp modSp add del mod">
        <pc:chgData name="Przemek Dolowy" userId="3f6572e9-951b-43d4-ba43-250a610cef97" providerId="ADAL" clId="{05ACCDBD-3F0B-423B-99F7-595D9A690034}" dt="2021-11-24T12:07:30.906" v="4248" actId="47"/>
        <pc:sldMkLst>
          <pc:docMk/>
          <pc:sldMk cId="1664916957" sldId="284"/>
        </pc:sldMkLst>
        <pc:spChg chg="mod">
          <ac:chgData name="Przemek Dolowy" userId="3f6572e9-951b-43d4-ba43-250a610cef97" providerId="ADAL" clId="{05ACCDBD-3F0B-423B-99F7-595D9A690034}" dt="2021-11-24T10:56:44.030" v="3432" actId="20577"/>
          <ac:spMkLst>
            <pc:docMk/>
            <pc:sldMk cId="1664916957" sldId="284"/>
            <ac:spMk id="2" creationId="{F1AB3C20-3D38-4349-86E4-21D410FD8B51}"/>
          </ac:spMkLst>
        </pc:spChg>
        <pc:spChg chg="add del mod">
          <ac:chgData name="Przemek Dolowy" userId="3f6572e9-951b-43d4-ba43-250a610cef97" providerId="ADAL" clId="{05ACCDBD-3F0B-423B-99F7-595D9A690034}" dt="2021-11-24T10:59:28.278" v="3451" actId="478"/>
          <ac:spMkLst>
            <pc:docMk/>
            <pc:sldMk cId="1664916957" sldId="284"/>
            <ac:spMk id="3" creationId="{82149C3A-CCA7-4067-B6D2-D1F909BCF9BB}"/>
          </ac:spMkLst>
        </pc:spChg>
        <pc:spChg chg="add del mod">
          <ac:chgData name="Przemek Dolowy" userId="3f6572e9-951b-43d4-ba43-250a610cef97" providerId="ADAL" clId="{05ACCDBD-3F0B-423B-99F7-595D9A690034}" dt="2021-11-24T10:56:41.055" v="3427" actId="478"/>
          <ac:spMkLst>
            <pc:docMk/>
            <pc:sldMk cId="1664916957" sldId="284"/>
            <ac:spMk id="4" creationId="{9F43D34F-867A-4955-9A76-590FC4B45C51}"/>
          </ac:spMkLst>
        </pc:spChg>
        <pc:picChg chg="add del mod modCrop">
          <ac:chgData name="Przemek Dolowy" userId="3f6572e9-951b-43d4-ba43-250a610cef97" providerId="ADAL" clId="{05ACCDBD-3F0B-423B-99F7-595D9A690034}" dt="2021-11-24T10:56:48.311" v="3435" actId="931"/>
          <ac:picMkLst>
            <pc:docMk/>
            <pc:sldMk cId="1664916957" sldId="284"/>
            <ac:picMk id="6" creationId="{6B1A518E-348D-403E-BF75-CF0225A30A66}"/>
          </ac:picMkLst>
        </pc:picChg>
      </pc:sldChg>
      <pc:sldChg chg="addSp delSp modSp add mod ord setBg">
        <pc:chgData name="Przemek Dolowy" userId="3f6572e9-951b-43d4-ba43-250a610cef97" providerId="ADAL" clId="{05ACCDBD-3F0B-423B-99F7-595D9A690034}" dt="2021-11-24T10:07:25.775" v="3382" actId="13822"/>
        <pc:sldMkLst>
          <pc:docMk/>
          <pc:sldMk cId="1857746538" sldId="285"/>
        </pc:sldMkLst>
        <pc:spChg chg="mod ord">
          <ac:chgData name="Przemek Dolowy" userId="3f6572e9-951b-43d4-ba43-250a610cef97" providerId="ADAL" clId="{05ACCDBD-3F0B-423B-99F7-595D9A690034}" dt="2021-11-24T09:58:26.983" v="3380" actId="14100"/>
          <ac:spMkLst>
            <pc:docMk/>
            <pc:sldMk cId="1857746538" sldId="285"/>
            <ac:spMk id="2" creationId="{F1AB3C20-3D38-4349-86E4-21D410FD8B51}"/>
          </ac:spMkLst>
        </pc:spChg>
        <pc:spChg chg="mod ord">
          <ac:chgData name="Przemek Dolowy" userId="3f6572e9-951b-43d4-ba43-250a610cef97" providerId="ADAL" clId="{05ACCDBD-3F0B-423B-99F7-595D9A690034}" dt="2021-11-24T10:07:25.775" v="3382" actId="13822"/>
          <ac:spMkLst>
            <pc:docMk/>
            <pc:sldMk cId="1857746538" sldId="285"/>
            <ac:spMk id="3" creationId="{2652A17D-E6D5-483F-B036-327E4AC85660}"/>
          </ac:spMkLst>
        </pc:spChg>
        <pc:spChg chg="add del mod">
          <ac:chgData name="Przemek Dolowy" userId="3f6572e9-951b-43d4-ba43-250a610cef97" providerId="ADAL" clId="{05ACCDBD-3F0B-423B-99F7-595D9A690034}" dt="2021-11-24T09:43:07.210" v="3294"/>
          <ac:spMkLst>
            <pc:docMk/>
            <pc:sldMk cId="1857746538" sldId="285"/>
            <ac:spMk id="8" creationId="{30858207-C5A7-4F09-B13D-7C2CE2824375}"/>
          </ac:spMkLst>
        </pc:spChg>
        <pc:spChg chg="add">
          <ac:chgData name="Przemek Dolowy" userId="3f6572e9-951b-43d4-ba43-250a610cef97" providerId="ADAL" clId="{05ACCDBD-3F0B-423B-99F7-595D9A690034}" dt="2021-11-24T09:39:22.223" v="3248" actId="26606"/>
          <ac:spMkLst>
            <pc:docMk/>
            <pc:sldMk cId="1857746538" sldId="285"/>
            <ac:spMk id="10" creationId="{04812C46-200A-4DEB-A05E-3ED6C68C2387}"/>
          </ac:spMkLst>
        </pc:spChg>
        <pc:spChg chg="add">
          <ac:chgData name="Przemek Dolowy" userId="3f6572e9-951b-43d4-ba43-250a610cef97" providerId="ADAL" clId="{05ACCDBD-3F0B-423B-99F7-595D9A690034}" dt="2021-11-24T09:39:22.223" v="3248" actId="26606"/>
          <ac:spMkLst>
            <pc:docMk/>
            <pc:sldMk cId="1857746538" sldId="285"/>
            <ac:spMk id="12" creationId="{D1EA859B-E555-4109-94F3-6700E046E008}"/>
          </ac:spMkLst>
        </pc:spChg>
        <pc:picChg chg="add mod">
          <ac:chgData name="Przemek Dolowy" userId="3f6572e9-951b-43d4-ba43-250a610cef97" providerId="ADAL" clId="{05ACCDBD-3F0B-423B-99F7-595D9A690034}" dt="2021-11-24T09:39:32.944" v="3250" actId="1076"/>
          <ac:picMkLst>
            <pc:docMk/>
            <pc:sldMk cId="1857746538" sldId="285"/>
            <ac:picMk id="5" creationId="{C878C8AF-5F9C-45E5-B96C-F97CFD157B14}"/>
          </ac:picMkLst>
        </pc:picChg>
      </pc:sldChg>
      <pc:sldChg chg="addSp delSp modSp new del mod">
        <pc:chgData name="Przemek Dolowy" userId="3f6572e9-951b-43d4-ba43-250a610cef97" providerId="ADAL" clId="{05ACCDBD-3F0B-423B-99F7-595D9A690034}" dt="2021-11-24T11:20:11.950" v="3455" actId="47"/>
        <pc:sldMkLst>
          <pc:docMk/>
          <pc:sldMk cId="1949717963" sldId="286"/>
        </pc:sldMkLst>
        <pc:picChg chg="add mod">
          <ac:chgData name="Przemek Dolowy" userId="3f6572e9-951b-43d4-ba43-250a610cef97" providerId="ADAL" clId="{05ACCDBD-3F0B-423B-99F7-595D9A690034}" dt="2021-11-24T09:50:53.332" v="3338" actId="1440"/>
          <ac:picMkLst>
            <pc:docMk/>
            <pc:sldMk cId="1949717963" sldId="286"/>
            <ac:picMk id="3" creationId="{1A3989E3-D21E-4895-9D70-0A8B8C62469B}"/>
          </ac:picMkLst>
        </pc:picChg>
        <pc:picChg chg="add del mod">
          <ac:chgData name="Przemek Dolowy" userId="3f6572e9-951b-43d4-ba43-250a610cef97" providerId="ADAL" clId="{05ACCDBD-3F0B-423B-99F7-595D9A690034}" dt="2021-11-24T09:51:16.760" v="3340" actId="931"/>
          <ac:picMkLst>
            <pc:docMk/>
            <pc:sldMk cId="1949717963" sldId="286"/>
            <ac:picMk id="5" creationId="{F211B968-A8FF-43DB-9502-CEE10087E69F}"/>
          </ac:picMkLst>
        </pc:picChg>
      </pc:sldChg>
      <pc:sldChg chg="addSp delSp modSp new del mod setBg">
        <pc:chgData name="Przemek Dolowy" userId="3f6572e9-951b-43d4-ba43-250a610cef97" providerId="ADAL" clId="{05ACCDBD-3F0B-423B-99F7-595D9A690034}" dt="2021-11-24T09:50:18.244" v="3335" actId="2696"/>
        <pc:sldMkLst>
          <pc:docMk/>
          <pc:sldMk cId="3227177690" sldId="286"/>
        </pc:sldMkLst>
        <pc:spChg chg="add del">
          <ac:chgData name="Przemek Dolowy" userId="3f6572e9-951b-43d4-ba43-250a610cef97" providerId="ADAL" clId="{05ACCDBD-3F0B-423B-99F7-595D9A690034}" dt="2021-11-24T09:49:52.105" v="3333" actId="26606"/>
          <ac:spMkLst>
            <pc:docMk/>
            <pc:sldMk cId="3227177690" sldId="286"/>
            <ac:spMk id="7" creationId="{D99D2C73-08B0-4F6B-A8E9-4651E6BDBE48}"/>
          </ac:spMkLst>
        </pc:spChg>
        <pc:spChg chg="add del">
          <ac:chgData name="Przemek Dolowy" userId="3f6572e9-951b-43d4-ba43-250a610cef97" providerId="ADAL" clId="{05ACCDBD-3F0B-423B-99F7-595D9A690034}" dt="2021-11-24T09:49:52.105" v="3333" actId="26606"/>
          <ac:spMkLst>
            <pc:docMk/>
            <pc:sldMk cId="3227177690" sldId="286"/>
            <ac:spMk id="8" creationId="{968DB88C-7EF2-487C-85D1-848F61F13E3F}"/>
          </ac:spMkLst>
        </pc:spChg>
        <pc:spChg chg="add del">
          <ac:chgData name="Przemek Dolowy" userId="3f6572e9-951b-43d4-ba43-250a610cef97" providerId="ADAL" clId="{05ACCDBD-3F0B-423B-99F7-595D9A690034}" dt="2021-11-24T09:49:07.404" v="3327" actId="26606"/>
          <ac:spMkLst>
            <pc:docMk/>
            <pc:sldMk cId="3227177690" sldId="286"/>
            <ac:spMk id="10" creationId="{11BE3FA7-0D70-4431-814F-D8C40576EA93}"/>
          </ac:spMkLst>
        </pc:spChg>
        <pc:spChg chg="add">
          <ac:chgData name="Przemek Dolowy" userId="3f6572e9-951b-43d4-ba43-250a610cef97" providerId="ADAL" clId="{05ACCDBD-3F0B-423B-99F7-595D9A690034}" dt="2021-11-24T09:49:52.109" v="3334" actId="26606"/>
          <ac:spMkLst>
            <pc:docMk/>
            <pc:sldMk cId="3227177690" sldId="286"/>
            <ac:spMk id="11" creationId="{80CCAACE-815D-4A79-875A-B7EFC28F7D2B}"/>
          </ac:spMkLst>
        </pc:spChg>
        <pc:spChg chg="add del">
          <ac:chgData name="Przemek Dolowy" userId="3f6572e9-951b-43d4-ba43-250a610cef97" providerId="ADAL" clId="{05ACCDBD-3F0B-423B-99F7-595D9A690034}" dt="2021-11-24T09:49:14.663" v="3329" actId="26606"/>
          <ac:spMkLst>
            <pc:docMk/>
            <pc:sldMk cId="3227177690" sldId="286"/>
            <ac:spMk id="12" creationId="{80CCAACE-815D-4A79-875A-B7EFC28F7D2B}"/>
          </ac:spMkLst>
        </pc:spChg>
        <pc:picChg chg="add mod ord">
          <ac:chgData name="Przemek Dolowy" userId="3f6572e9-951b-43d4-ba43-250a610cef97" providerId="ADAL" clId="{05ACCDBD-3F0B-423B-99F7-595D9A690034}" dt="2021-11-24T09:49:52.109" v="3334" actId="26606"/>
          <ac:picMkLst>
            <pc:docMk/>
            <pc:sldMk cId="3227177690" sldId="286"/>
            <ac:picMk id="3" creationId="{6814E532-F5A4-4977-BA19-C839BC5F482D}"/>
          </ac:picMkLst>
        </pc:picChg>
        <pc:picChg chg="add mod">
          <ac:chgData name="Przemek Dolowy" userId="3f6572e9-951b-43d4-ba43-250a610cef97" providerId="ADAL" clId="{05ACCDBD-3F0B-423B-99F7-595D9A690034}" dt="2021-11-24T09:49:52.109" v="3334" actId="26606"/>
          <ac:picMkLst>
            <pc:docMk/>
            <pc:sldMk cId="3227177690" sldId="286"/>
            <ac:picMk id="5" creationId="{139B5653-C824-40B7-8B5A-FD471F16131A}"/>
          </ac:picMkLst>
        </pc:picChg>
      </pc:sldChg>
      <pc:sldChg chg="addSp modSp new del mod">
        <pc:chgData name="Przemek Dolowy" userId="3f6572e9-951b-43d4-ba43-250a610cef97" providerId="ADAL" clId="{05ACCDBD-3F0B-423B-99F7-595D9A690034}" dt="2021-11-24T11:20:13.392" v="3456" actId="47"/>
        <pc:sldMkLst>
          <pc:docMk/>
          <pc:sldMk cId="2714697659" sldId="287"/>
        </pc:sldMkLst>
        <pc:picChg chg="add mod">
          <ac:chgData name="Przemek Dolowy" userId="3f6572e9-951b-43d4-ba43-250a610cef97" providerId="ADAL" clId="{05ACCDBD-3F0B-423B-99F7-595D9A690034}" dt="2021-11-24T09:58:23.133" v="3378" actId="14100"/>
          <ac:picMkLst>
            <pc:docMk/>
            <pc:sldMk cId="2714697659" sldId="287"/>
            <ac:picMk id="3" creationId="{534D58A9-8973-419C-BAF7-06A7D1611047}"/>
          </ac:picMkLst>
        </pc:picChg>
      </pc:sldChg>
      <pc:sldChg chg="new del">
        <pc:chgData name="Przemek Dolowy" userId="3f6572e9-951b-43d4-ba43-250a610cef97" providerId="ADAL" clId="{05ACCDBD-3F0B-423B-99F7-595D9A690034}" dt="2021-11-24T11:56:38.159" v="4071" actId="47"/>
        <pc:sldMkLst>
          <pc:docMk/>
          <pc:sldMk cId="234575778" sldId="288"/>
        </pc:sldMkLst>
      </pc:sldChg>
      <pc:sldChg chg="addSp delSp modSp new mod ord setBg">
        <pc:chgData name="Przemek Dolowy" userId="3f6572e9-951b-43d4-ba43-250a610cef97" providerId="ADAL" clId="{05ACCDBD-3F0B-423B-99F7-595D9A690034}" dt="2021-11-24T12:58:09.657" v="4493"/>
        <pc:sldMkLst>
          <pc:docMk/>
          <pc:sldMk cId="127139086" sldId="289"/>
        </pc:sldMkLst>
        <pc:spChg chg="add del mod">
          <ac:chgData name="Przemek Dolowy" userId="3f6572e9-951b-43d4-ba43-250a610cef97" providerId="ADAL" clId="{05ACCDBD-3F0B-423B-99F7-595D9A690034}" dt="2021-11-24T12:00:08.254" v="4085" actId="11529"/>
          <ac:spMkLst>
            <pc:docMk/>
            <pc:sldMk cId="127139086" sldId="289"/>
            <ac:spMk id="8" creationId="{14DF46BB-9B69-4141-95A6-195FE7E288F1}"/>
          </ac:spMkLst>
        </pc:spChg>
        <pc:spChg chg="add mod">
          <ac:chgData name="Przemek Dolowy" userId="3f6572e9-951b-43d4-ba43-250a610cef97" providerId="ADAL" clId="{05ACCDBD-3F0B-423B-99F7-595D9A690034}" dt="2021-11-24T12:00:40.926" v="4106" actId="20577"/>
          <ac:spMkLst>
            <pc:docMk/>
            <pc:sldMk cId="127139086" sldId="289"/>
            <ac:spMk id="9" creationId="{4328B5D1-50DE-41AA-9FF2-87C83A820A99}"/>
          </ac:spMkLst>
        </pc:spChg>
        <pc:spChg chg="add del mod">
          <ac:chgData name="Przemek Dolowy" userId="3f6572e9-951b-43d4-ba43-250a610cef97" providerId="ADAL" clId="{05ACCDBD-3F0B-423B-99F7-595D9A690034}" dt="2021-11-24T12:00:17.608" v="4095"/>
          <ac:spMkLst>
            <pc:docMk/>
            <pc:sldMk cId="127139086" sldId="289"/>
            <ac:spMk id="10" creationId="{AE4E807B-B5DC-43F4-A4CC-B6BD29B520A2}"/>
          </ac:spMkLst>
        </pc:spChg>
        <pc:spChg chg="add">
          <ac:chgData name="Przemek Dolowy" userId="3f6572e9-951b-43d4-ba43-250a610cef97" providerId="ADAL" clId="{05ACCDBD-3F0B-423B-99F7-595D9A690034}" dt="2021-11-24T10:58:26.129" v="3444" actId="26606"/>
          <ac:spMkLst>
            <pc:docMk/>
            <pc:sldMk cId="127139086" sldId="289"/>
            <ac:spMk id="12" creationId="{6C2997EE-0889-44C3-AC0D-18F26AC9AAAB}"/>
          </ac:spMkLst>
        </pc:spChg>
        <pc:picChg chg="add mod ord">
          <ac:chgData name="Przemek Dolowy" userId="3f6572e9-951b-43d4-ba43-250a610cef97" providerId="ADAL" clId="{05ACCDBD-3F0B-423B-99F7-595D9A690034}" dt="2021-11-24T10:58:30.801" v="3445" actId="1076"/>
          <ac:picMkLst>
            <pc:docMk/>
            <pc:sldMk cId="127139086" sldId="289"/>
            <ac:picMk id="3" creationId="{25A9DF1F-86D2-41B8-B328-11ABA5604A83}"/>
          </ac:picMkLst>
        </pc:picChg>
        <pc:picChg chg="add mod">
          <ac:chgData name="Przemek Dolowy" userId="3f6572e9-951b-43d4-ba43-250a610cef97" providerId="ADAL" clId="{05ACCDBD-3F0B-423B-99F7-595D9A690034}" dt="2021-11-24T10:58:26.129" v="3444" actId="26606"/>
          <ac:picMkLst>
            <pc:docMk/>
            <pc:sldMk cId="127139086" sldId="289"/>
            <ac:picMk id="5" creationId="{6855DC01-BB28-4219-AA7D-40A93162A132}"/>
          </ac:picMkLst>
        </pc:picChg>
        <pc:picChg chg="add mod">
          <ac:chgData name="Przemek Dolowy" userId="3f6572e9-951b-43d4-ba43-250a610cef97" providerId="ADAL" clId="{05ACCDBD-3F0B-423B-99F7-595D9A690034}" dt="2021-11-24T10:58:33.791" v="3446" actId="1076"/>
          <ac:picMkLst>
            <pc:docMk/>
            <pc:sldMk cId="127139086" sldId="289"/>
            <ac:picMk id="7" creationId="{D6E4263F-F26F-4571-B3F1-D9A7F0989D1A}"/>
          </ac:picMkLst>
        </pc:picChg>
      </pc:sldChg>
      <pc:sldChg chg="addSp delSp modSp new mod ord setBg">
        <pc:chgData name="Przemek Dolowy" userId="3f6572e9-951b-43d4-ba43-250a610cef97" providerId="ADAL" clId="{05ACCDBD-3F0B-423B-99F7-595D9A690034}" dt="2021-11-24T12:31:33.685" v="4346" actId="20577"/>
        <pc:sldMkLst>
          <pc:docMk/>
          <pc:sldMk cId="3920319113" sldId="290"/>
        </pc:sldMkLst>
        <pc:spChg chg="add mod ord">
          <ac:chgData name="Przemek Dolowy" userId="3f6572e9-951b-43d4-ba43-250a610cef97" providerId="ADAL" clId="{05ACCDBD-3F0B-423B-99F7-595D9A690034}" dt="2021-11-24T12:31:33.685" v="4346" actId="20577"/>
          <ac:spMkLst>
            <pc:docMk/>
            <pc:sldMk cId="3920319113" sldId="290"/>
            <ac:spMk id="2" creationId="{9B5962FB-94D2-4C0A-9A80-FF83BA4A4503}"/>
          </ac:spMkLst>
        </pc:spChg>
        <pc:spChg chg="add del">
          <ac:chgData name="Przemek Dolowy" userId="3f6572e9-951b-43d4-ba43-250a610cef97" providerId="ADAL" clId="{05ACCDBD-3F0B-423B-99F7-595D9A690034}" dt="2021-11-24T11:46:56.283" v="3964" actId="26606"/>
          <ac:spMkLst>
            <pc:docMk/>
            <pc:sldMk cId="3920319113" sldId="290"/>
            <ac:spMk id="15" creationId="{A3C210E6-A35A-4F68-8D60-801A019C75B8}"/>
          </ac:spMkLst>
        </pc:spChg>
        <pc:spChg chg="add mod">
          <ac:chgData name="Przemek Dolowy" userId="3f6572e9-951b-43d4-ba43-250a610cef97" providerId="ADAL" clId="{05ACCDBD-3F0B-423B-99F7-595D9A690034}" dt="2021-11-24T12:28:46.577" v="4312" actId="1076"/>
          <ac:spMkLst>
            <pc:docMk/>
            <pc:sldMk cId="3920319113" sldId="290"/>
            <ac:spMk id="16" creationId="{CD8E331D-D117-4A3E-ACD6-334C33D358A5}"/>
          </ac:spMkLst>
        </pc:spChg>
        <pc:spChg chg="add del">
          <ac:chgData name="Przemek Dolowy" userId="3f6572e9-951b-43d4-ba43-250a610cef97" providerId="ADAL" clId="{05ACCDBD-3F0B-423B-99F7-595D9A690034}" dt="2021-11-24T11:46:56.283" v="3964" actId="26606"/>
          <ac:spMkLst>
            <pc:docMk/>
            <pc:sldMk cId="3920319113" sldId="290"/>
            <ac:spMk id="17" creationId="{AC0D06B0-F19C-459E-B221-A34B506FB5E3}"/>
          </ac:spMkLst>
        </pc:spChg>
        <pc:spChg chg="add del">
          <ac:chgData name="Przemek Dolowy" userId="3f6572e9-951b-43d4-ba43-250a610cef97" providerId="ADAL" clId="{05ACCDBD-3F0B-423B-99F7-595D9A690034}" dt="2021-11-24T11:46:56.283" v="3964" actId="26606"/>
          <ac:spMkLst>
            <pc:docMk/>
            <pc:sldMk cId="3920319113" sldId="290"/>
            <ac:spMk id="19" creationId="{345B26DA-1C6B-4C66-81C9-9C1877FC2DB1}"/>
          </ac:spMkLst>
        </pc:spChg>
        <pc:spChg chg="add del">
          <ac:chgData name="Przemek Dolowy" userId="3f6572e9-951b-43d4-ba43-250a610cef97" providerId="ADAL" clId="{05ACCDBD-3F0B-423B-99F7-595D9A690034}" dt="2021-11-24T11:46:56.283" v="3964" actId="26606"/>
          <ac:spMkLst>
            <pc:docMk/>
            <pc:sldMk cId="3920319113" sldId="290"/>
            <ac:spMk id="21" creationId="{98DE6C44-43F8-4DE4-AB81-66853FFEA09A}"/>
          </ac:spMkLst>
        </pc:spChg>
        <pc:spChg chg="add del">
          <ac:chgData name="Przemek Dolowy" userId="3f6572e9-951b-43d4-ba43-250a610cef97" providerId="ADAL" clId="{05ACCDBD-3F0B-423B-99F7-595D9A690034}" dt="2021-11-24T11:46:56.283" v="3964" actId="26606"/>
          <ac:spMkLst>
            <pc:docMk/>
            <pc:sldMk cId="3920319113" sldId="290"/>
            <ac:spMk id="23" creationId="{2409529B-9B56-4F10-BE4D-F934DB89E57E}"/>
          </ac:spMkLst>
        </pc:spChg>
        <pc:picChg chg="add del mod ord">
          <ac:chgData name="Przemek Dolowy" userId="3f6572e9-951b-43d4-ba43-250a610cef97" providerId="ADAL" clId="{05ACCDBD-3F0B-423B-99F7-595D9A690034}" dt="2021-11-24T11:47:25.601" v="3972" actId="931"/>
          <ac:picMkLst>
            <pc:docMk/>
            <pc:sldMk cId="3920319113" sldId="290"/>
            <ac:picMk id="4" creationId="{ED825777-50A1-45D3-9CE1-3D5D3D0BE2FB}"/>
          </ac:picMkLst>
        </pc:picChg>
        <pc:picChg chg="add del mod">
          <ac:chgData name="Przemek Dolowy" userId="3f6572e9-951b-43d4-ba43-250a610cef97" providerId="ADAL" clId="{05ACCDBD-3F0B-423B-99F7-595D9A690034}" dt="2021-11-24T11:47:25.601" v="3972" actId="931"/>
          <ac:picMkLst>
            <pc:docMk/>
            <pc:sldMk cId="3920319113" sldId="290"/>
            <ac:picMk id="6" creationId="{5F627570-08F8-4959-B0DD-4DE898579E6A}"/>
          </ac:picMkLst>
        </pc:picChg>
        <pc:picChg chg="add del mod">
          <ac:chgData name="Przemek Dolowy" userId="3f6572e9-951b-43d4-ba43-250a610cef97" providerId="ADAL" clId="{05ACCDBD-3F0B-423B-99F7-595D9A690034}" dt="2021-11-24T11:47:25.601" v="3972" actId="931"/>
          <ac:picMkLst>
            <pc:docMk/>
            <pc:sldMk cId="3920319113" sldId="290"/>
            <ac:picMk id="8" creationId="{F1721C2C-CC57-4461-871E-C1D7726C863D}"/>
          </ac:picMkLst>
        </pc:picChg>
        <pc:picChg chg="add del mod ord">
          <ac:chgData name="Przemek Dolowy" userId="3f6572e9-951b-43d4-ba43-250a610cef97" providerId="ADAL" clId="{05ACCDBD-3F0B-423B-99F7-595D9A690034}" dt="2021-11-24T11:47:25.601" v="3972" actId="931"/>
          <ac:picMkLst>
            <pc:docMk/>
            <pc:sldMk cId="3920319113" sldId="290"/>
            <ac:picMk id="10" creationId="{0E13E2B6-3696-455A-A27B-494B2FFBC981}"/>
          </ac:picMkLst>
        </pc:picChg>
      </pc:sldChg>
      <pc:sldChg chg="addSp delSp modSp new mod">
        <pc:chgData name="Przemek Dolowy" userId="3f6572e9-951b-43d4-ba43-250a610cef97" providerId="ADAL" clId="{05ACCDBD-3F0B-423B-99F7-595D9A690034}" dt="2021-11-24T12:34:24.731" v="4479"/>
        <pc:sldMkLst>
          <pc:docMk/>
          <pc:sldMk cId="4096342360" sldId="291"/>
        </pc:sldMkLst>
        <pc:grpChg chg="mod">
          <ac:chgData name="Przemek Dolowy" userId="3f6572e9-951b-43d4-ba43-250a610cef97" providerId="ADAL" clId="{05ACCDBD-3F0B-423B-99F7-595D9A690034}" dt="2021-11-24T12:34:24.731" v="4479"/>
          <ac:grpSpMkLst>
            <pc:docMk/>
            <pc:sldMk cId="4096342360" sldId="291"/>
            <ac:grpSpMk id="15" creationId="{93D595EE-689C-4DBE-8DBB-07EA067808C9}"/>
          </ac:grpSpMkLst>
        </pc:grpChg>
        <pc:picChg chg="add mod">
          <ac:chgData name="Przemek Dolowy" userId="3f6572e9-951b-43d4-ba43-250a610cef97" providerId="ADAL" clId="{05ACCDBD-3F0B-423B-99F7-595D9A690034}" dt="2021-11-24T11:47:39.674" v="3982" actId="962"/>
          <ac:picMkLst>
            <pc:docMk/>
            <pc:sldMk cId="4096342360" sldId="291"/>
            <ac:picMk id="3" creationId="{72A4AC54-2C6F-40C1-A87E-49A19BB158EF}"/>
          </ac:picMkLst>
        </pc:picChg>
        <pc:picChg chg="add del mod">
          <ac:chgData name="Przemek Dolowy" userId="3f6572e9-951b-43d4-ba43-250a610cef97" providerId="ADAL" clId="{05ACCDBD-3F0B-423B-99F7-595D9A690034}" dt="2021-11-24T11:48:07.104" v="3991" actId="478"/>
          <ac:picMkLst>
            <pc:docMk/>
            <pc:sldMk cId="4096342360" sldId="291"/>
            <ac:picMk id="5" creationId="{8036B942-9069-441F-BA81-A317BCA664E6}"/>
          </ac:picMkLst>
        </pc:picChg>
        <pc:picChg chg="add del mod">
          <ac:chgData name="Przemek Dolowy" userId="3f6572e9-951b-43d4-ba43-250a610cef97" providerId="ADAL" clId="{05ACCDBD-3F0B-423B-99F7-595D9A690034}" dt="2021-11-24T11:48:05.920" v="3990" actId="478"/>
          <ac:picMkLst>
            <pc:docMk/>
            <pc:sldMk cId="4096342360" sldId="291"/>
            <ac:picMk id="7" creationId="{872D0ABE-3402-47A7-A161-0A9068631E22}"/>
          </ac:picMkLst>
        </pc:picChg>
        <pc:picChg chg="add del mod">
          <ac:chgData name="Przemek Dolowy" userId="3f6572e9-951b-43d4-ba43-250a610cef97" providerId="ADAL" clId="{05ACCDBD-3F0B-423B-99F7-595D9A690034}" dt="2021-11-24T11:48:04.291" v="3989" actId="478"/>
          <ac:picMkLst>
            <pc:docMk/>
            <pc:sldMk cId="4096342360" sldId="291"/>
            <ac:picMk id="9" creationId="{2A116ABA-4E3E-491D-9089-E16E85B2953E}"/>
          </ac:picMkLst>
        </pc:picChg>
        <pc:inkChg chg="add del">
          <ac:chgData name="Przemek Dolowy" userId="3f6572e9-951b-43d4-ba43-250a610cef97" providerId="ADAL" clId="{05ACCDBD-3F0B-423B-99F7-595D9A690034}" dt="2021-11-24T11:53:10.947" v="4036" actId="9405"/>
          <ac:inkMkLst>
            <pc:docMk/>
            <pc:sldMk cId="4096342360" sldId="291"/>
            <ac:inkMk id="10" creationId="{7E1E5C05-CC2A-4016-B9B1-D46F98C2BA87}"/>
          </ac:inkMkLst>
        </pc:inkChg>
        <pc:inkChg chg="add">
          <ac:chgData name="Przemek Dolowy" userId="3f6572e9-951b-43d4-ba43-250a610cef97" providerId="ADAL" clId="{05ACCDBD-3F0B-423B-99F7-595D9A690034}" dt="2021-11-24T11:53:16.006" v="4037" actId="9405"/>
          <ac:inkMkLst>
            <pc:docMk/>
            <pc:sldMk cId="4096342360" sldId="291"/>
            <ac:inkMk id="11" creationId="{E37DC95E-718F-4EA1-94FF-29515AE0EAAD}"/>
          </ac:inkMkLst>
        </pc:inkChg>
        <pc:inkChg chg="add">
          <ac:chgData name="Przemek Dolowy" userId="3f6572e9-951b-43d4-ba43-250a610cef97" providerId="ADAL" clId="{05ACCDBD-3F0B-423B-99F7-595D9A690034}" dt="2021-11-24T11:53:56.024" v="4043" actId="9405"/>
          <ac:inkMkLst>
            <pc:docMk/>
            <pc:sldMk cId="4096342360" sldId="291"/>
            <ac:inkMk id="12" creationId="{B1F27678-F059-41DB-B1BE-927A845C2EE4}"/>
          </ac:inkMkLst>
        </pc:inkChg>
        <pc:inkChg chg="add mod">
          <ac:chgData name="Przemek Dolowy" userId="3f6572e9-951b-43d4-ba43-250a610cef97" providerId="ADAL" clId="{05ACCDBD-3F0B-423B-99F7-595D9A690034}" dt="2021-11-24T12:34:24.731" v="4479"/>
          <ac:inkMkLst>
            <pc:docMk/>
            <pc:sldMk cId="4096342360" sldId="291"/>
            <ac:inkMk id="13" creationId="{27B5E410-5CD5-48EC-9F5A-51B3669FED77}"/>
          </ac:inkMkLst>
        </pc:inkChg>
        <pc:inkChg chg="add mod">
          <ac:chgData name="Przemek Dolowy" userId="3f6572e9-951b-43d4-ba43-250a610cef97" providerId="ADAL" clId="{05ACCDBD-3F0B-423B-99F7-595D9A690034}" dt="2021-11-24T12:34:24.731" v="4479"/>
          <ac:inkMkLst>
            <pc:docMk/>
            <pc:sldMk cId="4096342360" sldId="291"/>
            <ac:inkMk id="14" creationId="{9CD0758D-B182-4000-9653-C1855948A9BF}"/>
          </ac:inkMkLst>
        </pc:inkChg>
      </pc:sldChg>
      <pc:sldChg chg="addSp delSp modSp add mod">
        <pc:chgData name="Przemek Dolowy" userId="3f6572e9-951b-43d4-ba43-250a610cef97" providerId="ADAL" clId="{05ACCDBD-3F0B-423B-99F7-595D9A690034}" dt="2021-11-24T12:34:06.120" v="4476" actId="1076"/>
        <pc:sldMkLst>
          <pc:docMk/>
          <pc:sldMk cId="3125087110" sldId="292"/>
        </pc:sldMkLst>
        <pc:picChg chg="del">
          <ac:chgData name="Przemek Dolowy" userId="3f6572e9-951b-43d4-ba43-250a610cef97" providerId="ADAL" clId="{05ACCDBD-3F0B-423B-99F7-595D9A690034}" dt="2021-11-24T11:51:39.895" v="4029" actId="478"/>
          <ac:picMkLst>
            <pc:docMk/>
            <pc:sldMk cId="3125087110" sldId="292"/>
            <ac:picMk id="3" creationId="{72A4AC54-2C6F-40C1-A87E-49A19BB158EF}"/>
          </ac:picMkLst>
        </pc:picChg>
        <pc:picChg chg="mod">
          <ac:chgData name="Przemek Dolowy" userId="3f6572e9-951b-43d4-ba43-250a610cef97" providerId="ADAL" clId="{05ACCDBD-3F0B-423B-99F7-595D9A690034}" dt="2021-11-24T12:32:01.944" v="4361" actId="1035"/>
          <ac:picMkLst>
            <pc:docMk/>
            <pc:sldMk cId="3125087110" sldId="292"/>
            <ac:picMk id="5" creationId="{8036B942-9069-441F-BA81-A317BCA664E6}"/>
          </ac:picMkLst>
        </pc:picChg>
        <pc:picChg chg="del">
          <ac:chgData name="Przemek Dolowy" userId="3f6572e9-951b-43d4-ba43-250a610cef97" providerId="ADAL" clId="{05ACCDBD-3F0B-423B-99F7-595D9A690034}" dt="2021-11-24T11:48:01.038" v="3988" actId="478"/>
          <ac:picMkLst>
            <pc:docMk/>
            <pc:sldMk cId="3125087110" sldId="292"/>
            <ac:picMk id="7" creationId="{872D0ABE-3402-47A7-A161-0A9068631E22}"/>
          </ac:picMkLst>
        </pc:picChg>
        <pc:picChg chg="del">
          <ac:chgData name="Przemek Dolowy" userId="3f6572e9-951b-43d4-ba43-250a610cef97" providerId="ADAL" clId="{05ACCDBD-3F0B-423B-99F7-595D9A690034}" dt="2021-11-24T11:47:58.707" v="3987" actId="478"/>
          <ac:picMkLst>
            <pc:docMk/>
            <pc:sldMk cId="3125087110" sldId="292"/>
            <ac:picMk id="9" creationId="{2A116ABA-4E3E-491D-9089-E16E85B2953E}"/>
          </ac:picMkLst>
        </pc:picChg>
        <pc:inkChg chg="add del">
          <ac:chgData name="Przemek Dolowy" userId="3f6572e9-951b-43d4-ba43-250a610cef97" providerId="ADAL" clId="{05ACCDBD-3F0B-423B-99F7-595D9A690034}" dt="2021-11-24T11:53:26.576" v="4039" actId="9405"/>
          <ac:inkMkLst>
            <pc:docMk/>
            <pc:sldMk cId="3125087110" sldId="292"/>
            <ac:inkMk id="2" creationId="{C657BB77-2095-48D1-8172-B12A3CC66E16}"/>
          </ac:inkMkLst>
        </pc:inkChg>
        <pc:inkChg chg="add mod">
          <ac:chgData name="Przemek Dolowy" userId="3f6572e9-951b-43d4-ba43-250a610cef97" providerId="ADAL" clId="{05ACCDBD-3F0B-423B-99F7-595D9A690034}" dt="2021-11-24T12:34:02.616" v="4475" actId="1076"/>
          <ac:inkMkLst>
            <pc:docMk/>
            <pc:sldMk cId="3125087110" sldId="292"/>
            <ac:inkMk id="4" creationId="{FE9B49A7-B788-454C-8C31-3E0611013AFC}"/>
          </ac:inkMkLst>
        </pc:inkChg>
        <pc:inkChg chg="add mod">
          <ac:chgData name="Przemek Dolowy" userId="3f6572e9-951b-43d4-ba43-250a610cef97" providerId="ADAL" clId="{05ACCDBD-3F0B-423B-99F7-595D9A690034}" dt="2021-11-24T12:34:06.120" v="4476" actId="1076"/>
          <ac:inkMkLst>
            <pc:docMk/>
            <pc:sldMk cId="3125087110" sldId="292"/>
            <ac:inkMk id="6" creationId="{DAF2A63E-5F82-469A-A1F2-44F1275CCEF9}"/>
          </ac:inkMkLst>
        </pc:inkChg>
      </pc:sldChg>
      <pc:sldChg chg="addSp delSp modSp add mod">
        <pc:chgData name="Przemek Dolowy" userId="3f6572e9-951b-43d4-ba43-250a610cef97" providerId="ADAL" clId="{05ACCDBD-3F0B-423B-99F7-595D9A690034}" dt="2021-11-24T12:33:56.033" v="4474" actId="1076"/>
        <pc:sldMkLst>
          <pc:docMk/>
          <pc:sldMk cId="1969338459" sldId="293"/>
        </pc:sldMkLst>
        <pc:picChg chg="del">
          <ac:chgData name="Przemek Dolowy" userId="3f6572e9-951b-43d4-ba43-250a610cef97" providerId="ADAL" clId="{05ACCDBD-3F0B-423B-99F7-595D9A690034}" dt="2021-11-24T11:51:57.047" v="4030" actId="478"/>
          <ac:picMkLst>
            <pc:docMk/>
            <pc:sldMk cId="1969338459" sldId="293"/>
            <ac:picMk id="3" creationId="{72A4AC54-2C6F-40C1-A87E-49A19BB158EF}"/>
          </ac:picMkLst>
        </pc:picChg>
        <pc:picChg chg="del">
          <ac:chgData name="Przemek Dolowy" userId="3f6572e9-951b-43d4-ba43-250a610cef97" providerId="ADAL" clId="{05ACCDBD-3F0B-423B-99F7-595D9A690034}" dt="2021-11-24T11:51:59.361" v="4031" actId="478"/>
          <ac:picMkLst>
            <pc:docMk/>
            <pc:sldMk cId="1969338459" sldId="293"/>
            <ac:picMk id="5" creationId="{8036B942-9069-441F-BA81-A317BCA664E6}"/>
          </ac:picMkLst>
        </pc:picChg>
        <pc:picChg chg="mod">
          <ac:chgData name="Przemek Dolowy" userId="3f6572e9-951b-43d4-ba43-250a610cef97" providerId="ADAL" clId="{05ACCDBD-3F0B-423B-99F7-595D9A690034}" dt="2021-11-24T12:32:52.276" v="4433" actId="1038"/>
          <ac:picMkLst>
            <pc:docMk/>
            <pc:sldMk cId="1969338459" sldId="293"/>
            <ac:picMk id="7" creationId="{872D0ABE-3402-47A7-A161-0A9068631E22}"/>
          </ac:picMkLst>
        </pc:picChg>
        <pc:picChg chg="del">
          <ac:chgData name="Przemek Dolowy" userId="3f6572e9-951b-43d4-ba43-250a610cef97" providerId="ADAL" clId="{05ACCDBD-3F0B-423B-99F7-595D9A690034}" dt="2021-11-24T11:47:55.453" v="3986" actId="478"/>
          <ac:picMkLst>
            <pc:docMk/>
            <pc:sldMk cId="1969338459" sldId="293"/>
            <ac:picMk id="9" creationId="{2A116ABA-4E3E-491D-9089-E16E85B2953E}"/>
          </ac:picMkLst>
        </pc:picChg>
        <pc:inkChg chg="add mod">
          <ac:chgData name="Przemek Dolowy" userId="3f6572e9-951b-43d4-ba43-250a610cef97" providerId="ADAL" clId="{05ACCDBD-3F0B-423B-99F7-595D9A690034}" dt="2021-11-24T12:33:56.033" v="4474" actId="1076"/>
          <ac:inkMkLst>
            <pc:docMk/>
            <pc:sldMk cId="1969338459" sldId="293"/>
            <ac:inkMk id="2" creationId="{37D20D34-6FA6-48B2-9A30-0E1A9AEBDC4E}"/>
          </ac:inkMkLst>
        </pc:inkChg>
        <pc:inkChg chg="add mod">
          <ac:chgData name="Przemek Dolowy" userId="3f6572e9-951b-43d4-ba43-250a610cef97" providerId="ADAL" clId="{05ACCDBD-3F0B-423B-99F7-595D9A690034}" dt="2021-11-24T12:33:51.984" v="4473" actId="1076"/>
          <ac:inkMkLst>
            <pc:docMk/>
            <pc:sldMk cId="1969338459" sldId="293"/>
            <ac:inkMk id="4" creationId="{B369C238-8CFF-4D43-B24A-17AD31DB42F7}"/>
          </ac:inkMkLst>
        </pc:inkChg>
      </pc:sldChg>
      <pc:sldChg chg="addSp delSp modSp add mod">
        <pc:chgData name="Przemek Dolowy" userId="3f6572e9-951b-43d4-ba43-250a610cef97" providerId="ADAL" clId="{05ACCDBD-3F0B-423B-99F7-595D9A690034}" dt="2021-11-24T12:33:47.617" v="4472" actId="1076"/>
        <pc:sldMkLst>
          <pc:docMk/>
          <pc:sldMk cId="2966197214" sldId="294"/>
        </pc:sldMkLst>
        <pc:picChg chg="del">
          <ac:chgData name="Przemek Dolowy" userId="3f6572e9-951b-43d4-ba43-250a610cef97" providerId="ADAL" clId="{05ACCDBD-3F0B-423B-99F7-595D9A690034}" dt="2021-11-24T11:52:02.598" v="4032" actId="478"/>
          <ac:picMkLst>
            <pc:docMk/>
            <pc:sldMk cId="2966197214" sldId="294"/>
            <ac:picMk id="3" creationId="{72A4AC54-2C6F-40C1-A87E-49A19BB158EF}"/>
          </ac:picMkLst>
        </pc:picChg>
        <pc:picChg chg="del">
          <ac:chgData name="Przemek Dolowy" userId="3f6572e9-951b-43d4-ba43-250a610cef97" providerId="ADAL" clId="{05ACCDBD-3F0B-423B-99F7-595D9A690034}" dt="2021-11-24T11:52:04.882" v="4033" actId="478"/>
          <ac:picMkLst>
            <pc:docMk/>
            <pc:sldMk cId="2966197214" sldId="294"/>
            <ac:picMk id="5" creationId="{8036B942-9069-441F-BA81-A317BCA664E6}"/>
          </ac:picMkLst>
        </pc:picChg>
        <pc:picChg chg="del">
          <ac:chgData name="Przemek Dolowy" userId="3f6572e9-951b-43d4-ba43-250a610cef97" providerId="ADAL" clId="{05ACCDBD-3F0B-423B-99F7-595D9A690034}" dt="2021-11-24T11:52:06.809" v="4034" actId="478"/>
          <ac:picMkLst>
            <pc:docMk/>
            <pc:sldMk cId="2966197214" sldId="294"/>
            <ac:picMk id="7" creationId="{872D0ABE-3402-47A7-A161-0A9068631E22}"/>
          </ac:picMkLst>
        </pc:picChg>
        <pc:picChg chg="mod">
          <ac:chgData name="Przemek Dolowy" userId="3f6572e9-951b-43d4-ba43-250a610cef97" providerId="ADAL" clId="{05ACCDBD-3F0B-423B-99F7-595D9A690034}" dt="2021-11-24T12:33:34.889" v="4470" actId="1035"/>
          <ac:picMkLst>
            <pc:docMk/>
            <pc:sldMk cId="2966197214" sldId="294"/>
            <ac:picMk id="9" creationId="{2A116ABA-4E3E-491D-9089-E16E85B2953E}"/>
          </ac:picMkLst>
        </pc:picChg>
        <pc:inkChg chg="add mod">
          <ac:chgData name="Przemek Dolowy" userId="3f6572e9-951b-43d4-ba43-250a610cef97" providerId="ADAL" clId="{05ACCDBD-3F0B-423B-99F7-595D9A690034}" dt="2021-11-24T12:33:47.617" v="4472" actId="1076"/>
          <ac:inkMkLst>
            <pc:docMk/>
            <pc:sldMk cId="2966197214" sldId="294"/>
            <ac:inkMk id="2" creationId="{39A29284-4597-479F-871C-DDB8FB474B0C}"/>
          </ac:inkMkLst>
        </pc:inkChg>
        <pc:inkChg chg="add mod">
          <ac:chgData name="Przemek Dolowy" userId="3f6572e9-951b-43d4-ba43-250a610cef97" providerId="ADAL" clId="{05ACCDBD-3F0B-423B-99F7-595D9A690034}" dt="2021-11-24T12:33:43.805" v="4471" actId="1076"/>
          <ac:inkMkLst>
            <pc:docMk/>
            <pc:sldMk cId="2966197214" sldId="294"/>
            <ac:inkMk id="4" creationId="{7A0B6E6B-9230-4835-A37D-DCED2B252300}"/>
          </ac:inkMkLst>
        </pc:inkChg>
      </pc:sldChg>
      <pc:sldChg chg="addSp delSp modSp add del mod">
        <pc:chgData name="Przemek Dolowy" userId="3f6572e9-951b-43d4-ba43-250a610cef97" providerId="ADAL" clId="{05ACCDBD-3F0B-423B-99F7-595D9A690034}" dt="2021-11-24T13:14:55.260" v="4518" actId="47"/>
        <pc:sldMkLst>
          <pc:docMk/>
          <pc:sldMk cId="1444186042" sldId="295"/>
        </pc:sldMkLst>
        <pc:spChg chg="mod">
          <ac:chgData name="Przemek Dolowy" userId="3f6572e9-951b-43d4-ba43-250a610cef97" providerId="ADAL" clId="{05ACCDBD-3F0B-423B-99F7-595D9A690034}" dt="2021-11-24T12:58:38.216" v="4503" actId="20577"/>
          <ac:spMkLst>
            <pc:docMk/>
            <pc:sldMk cId="1444186042" sldId="295"/>
            <ac:spMk id="2" creationId="{F1AB3C20-3D38-4349-86E4-21D410FD8B51}"/>
          </ac:spMkLst>
        </pc:spChg>
        <pc:inkChg chg="add del">
          <ac:chgData name="Przemek Dolowy" userId="3f6572e9-951b-43d4-ba43-250a610cef97" providerId="ADAL" clId="{05ACCDBD-3F0B-423B-99F7-595D9A690034}" dt="2021-11-24T12:01:21.646" v="4109" actId="9405"/>
          <ac:inkMkLst>
            <pc:docMk/>
            <pc:sldMk cId="1444186042" sldId="295"/>
            <ac:inkMk id="4" creationId="{F9124BF1-2EDE-45EF-AC94-AE64A28704C4}"/>
          </ac:inkMkLst>
        </pc:inkChg>
        <pc:inkChg chg="add mod">
          <ac:chgData name="Przemek Dolowy" userId="3f6572e9-951b-43d4-ba43-250a610cef97" providerId="ADAL" clId="{05ACCDBD-3F0B-423B-99F7-595D9A690034}" dt="2021-11-24T12:58:43.402" v="4504" actId="1076"/>
          <ac:inkMkLst>
            <pc:docMk/>
            <pc:sldMk cId="1444186042" sldId="295"/>
            <ac:inkMk id="5" creationId="{4BC7757B-8BBA-4793-AB8B-A7F01DEDDD28}"/>
          </ac:inkMkLst>
        </pc:inkChg>
      </pc:sldChg>
      <pc:sldChg chg="addSp delSp modSp add mod">
        <pc:chgData name="Przemek Dolowy" userId="3f6572e9-951b-43d4-ba43-250a610cef97" providerId="ADAL" clId="{05ACCDBD-3F0B-423B-99F7-595D9A690034}" dt="2021-11-24T13:00:12.423" v="4516" actId="108"/>
        <pc:sldMkLst>
          <pc:docMk/>
          <pc:sldMk cId="3476767170" sldId="296"/>
        </pc:sldMkLst>
        <pc:spChg chg="mod">
          <ac:chgData name="Przemek Dolowy" userId="3f6572e9-951b-43d4-ba43-250a610cef97" providerId="ADAL" clId="{05ACCDBD-3F0B-423B-99F7-595D9A690034}" dt="2021-11-24T12:59:00.136" v="4508" actId="20577"/>
          <ac:spMkLst>
            <pc:docMk/>
            <pc:sldMk cId="3476767170" sldId="296"/>
            <ac:spMk id="2" creationId="{F1AB3C20-3D38-4349-86E4-21D410FD8B51}"/>
          </ac:spMkLst>
        </pc:spChg>
        <pc:spChg chg="add mod ord">
          <ac:chgData name="Przemek Dolowy" userId="3f6572e9-951b-43d4-ba43-250a610cef97" providerId="ADAL" clId="{05ACCDBD-3F0B-423B-99F7-595D9A690034}" dt="2021-11-24T13:00:12.423" v="4516" actId="108"/>
          <ac:spMkLst>
            <pc:docMk/>
            <pc:sldMk cId="3476767170" sldId="296"/>
            <ac:spMk id="4" creationId="{7054EBAC-9BD7-47FE-B5A4-3CCC46EBD0A7}"/>
          </ac:spMkLst>
        </pc:spChg>
        <pc:grpChg chg="del mod">
          <ac:chgData name="Przemek Dolowy" userId="3f6572e9-951b-43d4-ba43-250a610cef97" providerId="ADAL" clId="{05ACCDBD-3F0B-423B-99F7-595D9A690034}" dt="2021-11-24T12:04:25.052" v="4221"/>
          <ac:grpSpMkLst>
            <pc:docMk/>
            <pc:sldMk cId="3476767170" sldId="296"/>
            <ac:grpSpMk id="10" creationId="{5A903659-5526-4FEC-949E-8E1546510AF1}"/>
          </ac:grpSpMkLst>
        </pc:grpChg>
        <pc:grpChg chg="mod">
          <ac:chgData name="Przemek Dolowy" userId="3f6572e9-951b-43d4-ba43-250a610cef97" providerId="ADAL" clId="{05ACCDBD-3F0B-423B-99F7-595D9A690034}" dt="2021-11-24T12:59:30.064" v="4512" actId="1076"/>
          <ac:grpSpMkLst>
            <pc:docMk/>
            <pc:sldMk cId="3476767170" sldId="296"/>
            <ac:grpSpMk id="14" creationId="{2DE25236-FDFF-40C8-BA47-15AFF6001CD9}"/>
          </ac:grpSpMkLst>
        </pc:grpChg>
        <pc:inkChg chg="mod">
          <ac:chgData name="Przemek Dolowy" userId="3f6572e9-951b-43d4-ba43-250a610cef97" providerId="ADAL" clId="{05ACCDBD-3F0B-423B-99F7-595D9A690034}" dt="2021-11-24T12:59:30.064" v="4512" actId="1076"/>
          <ac:inkMkLst>
            <pc:docMk/>
            <pc:sldMk cId="3476767170" sldId="296"/>
            <ac:inkMk id="5" creationId="{4BC7757B-8BBA-4793-AB8B-A7F01DEDDD28}"/>
          </ac:inkMkLst>
        </pc:inkChg>
        <pc:inkChg chg="add mod">
          <ac:chgData name="Przemek Dolowy" userId="3f6572e9-951b-43d4-ba43-250a610cef97" providerId="ADAL" clId="{05ACCDBD-3F0B-423B-99F7-595D9A690034}" dt="2021-11-24T12:59:30.064" v="4512" actId="1076"/>
          <ac:inkMkLst>
            <pc:docMk/>
            <pc:sldMk cId="3476767170" sldId="296"/>
            <ac:inkMk id="6" creationId="{290A9F8F-734F-4899-93A6-B7D12FF7FC63}"/>
          </ac:inkMkLst>
        </pc:inkChg>
        <pc:inkChg chg="add del">
          <ac:chgData name="Przemek Dolowy" userId="3f6572e9-951b-43d4-ba43-250a610cef97" providerId="ADAL" clId="{05ACCDBD-3F0B-423B-99F7-595D9A690034}" dt="2021-11-24T12:04:06.485" v="4212" actId="9405"/>
          <ac:inkMkLst>
            <pc:docMk/>
            <pc:sldMk cId="3476767170" sldId="296"/>
            <ac:inkMk id="7" creationId="{1785312D-36E4-48DB-9A5C-8548DFFB0A06}"/>
          </ac:inkMkLst>
        </pc:inkChg>
        <pc:inkChg chg="add mod">
          <ac:chgData name="Przemek Dolowy" userId="3f6572e9-951b-43d4-ba43-250a610cef97" providerId="ADAL" clId="{05ACCDBD-3F0B-423B-99F7-595D9A690034}" dt="2021-11-24T12:04:25.052" v="4221"/>
          <ac:inkMkLst>
            <pc:docMk/>
            <pc:sldMk cId="3476767170" sldId="296"/>
            <ac:inkMk id="8" creationId="{58AA96BA-B145-4C31-A681-8E4438DC8EC3}"/>
          </ac:inkMkLst>
        </pc:inkChg>
        <pc:inkChg chg="add mod">
          <ac:chgData name="Przemek Dolowy" userId="3f6572e9-951b-43d4-ba43-250a610cef97" providerId="ADAL" clId="{05ACCDBD-3F0B-423B-99F7-595D9A690034}" dt="2021-11-24T12:04:25.052" v="4221"/>
          <ac:inkMkLst>
            <pc:docMk/>
            <pc:sldMk cId="3476767170" sldId="296"/>
            <ac:inkMk id="9" creationId="{3EC71969-A8B7-4358-BFA8-9788A39EF40B}"/>
          </ac:inkMkLst>
        </pc:inkChg>
        <pc:inkChg chg="add del">
          <ac:chgData name="Przemek Dolowy" userId="3f6572e9-951b-43d4-ba43-250a610cef97" providerId="ADAL" clId="{05ACCDBD-3F0B-423B-99F7-595D9A690034}" dt="2021-11-24T12:04:16.631" v="4217" actId="9405"/>
          <ac:inkMkLst>
            <pc:docMk/>
            <pc:sldMk cId="3476767170" sldId="296"/>
            <ac:inkMk id="11" creationId="{4042CA89-0C07-49BC-87B6-762532739DCA}"/>
          </ac:inkMkLst>
        </pc:inkChg>
        <pc:inkChg chg="add del">
          <ac:chgData name="Przemek Dolowy" userId="3f6572e9-951b-43d4-ba43-250a610cef97" providerId="ADAL" clId="{05ACCDBD-3F0B-423B-99F7-595D9A690034}" dt="2021-11-24T12:04:20.320" v="4219" actId="9405"/>
          <ac:inkMkLst>
            <pc:docMk/>
            <pc:sldMk cId="3476767170" sldId="296"/>
            <ac:inkMk id="12" creationId="{04CA2887-2C33-4FFA-B059-3A639FC8C29C}"/>
          </ac:inkMkLst>
        </pc:inkChg>
        <pc:inkChg chg="add mod">
          <ac:chgData name="Przemek Dolowy" userId="3f6572e9-951b-43d4-ba43-250a610cef97" providerId="ADAL" clId="{05ACCDBD-3F0B-423B-99F7-595D9A690034}" dt="2021-11-24T12:04:25.052" v="4221"/>
          <ac:inkMkLst>
            <pc:docMk/>
            <pc:sldMk cId="3476767170" sldId="296"/>
            <ac:inkMk id="13" creationId="{88FFC61B-1613-402A-BCDE-3064028DEE1C}"/>
          </ac:inkMkLst>
        </pc:inkChg>
        <pc:inkChg chg="add del">
          <ac:chgData name="Przemek Dolowy" userId="3f6572e9-951b-43d4-ba43-250a610cef97" providerId="ADAL" clId="{05ACCDBD-3F0B-423B-99F7-595D9A690034}" dt="2021-11-24T12:04:33.178" v="4223" actId="9405"/>
          <ac:inkMkLst>
            <pc:docMk/>
            <pc:sldMk cId="3476767170" sldId="296"/>
            <ac:inkMk id="15" creationId="{FD7DD942-C999-4F5C-AFB4-A8A1D5E7D602}"/>
          </ac:inkMkLst>
        </pc:inkChg>
        <pc:inkChg chg="add del">
          <ac:chgData name="Przemek Dolowy" userId="3f6572e9-951b-43d4-ba43-250a610cef97" providerId="ADAL" clId="{05ACCDBD-3F0B-423B-99F7-595D9A690034}" dt="2021-11-24T12:04:45.263" v="4225" actId="9405"/>
          <ac:inkMkLst>
            <pc:docMk/>
            <pc:sldMk cId="3476767170" sldId="296"/>
            <ac:inkMk id="16" creationId="{BBA74DFB-F6F9-4EAD-87D3-74E76988AA91}"/>
          </ac:inkMkLst>
        </pc:inkChg>
      </pc:sldChg>
      <pc:sldChg chg="add del">
        <pc:chgData name="Przemek Dolowy" userId="3f6572e9-951b-43d4-ba43-250a610cef97" providerId="ADAL" clId="{05ACCDBD-3F0B-423B-99F7-595D9A690034}" dt="2021-11-24T12:56:22.064" v="4487" actId="2890"/>
        <pc:sldMkLst>
          <pc:docMk/>
          <pc:sldMk cId="1491919546" sldId="297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4T11:53:16.0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255 252 24575,'-1'0'0,"-18"0"0,-1 0 0,1 1 0,-1 0 0,1 2 0,-25 6 0,38-6 0,0-1 0,0 1 0,1 0 0,-1 0 0,1 0 0,0 1 0,0 0 0,0 0 0,0 0 0,1 1 0,-1-1 0,1 1 0,1 0 0,-1 0 0,1 1 0,-1-1 0,2 1 0,-1-1 0,0 1 0,-1 9 0,-1-3 0,2 1 0,-1 0 0,2 0 0,-1 0 0,2 0 0,0 0 0,0 1 0,2-1 0,-1 0 0,2 0 0,5 25 0,-5-30 0,1 0 0,1 0 0,-1 0 0,1 0 0,1 0 0,-1-1 0,1 0 0,1 0 0,-1 0 0,1-1 0,0 0 0,1 0 0,-1 0 0,1-1 0,0 0 0,1 0 0,-1-1 0,15 7 0,9 2 0,1 0 0,0-3 0,0 0 0,48 6 0,-63-13 0,1-2 0,0 0 0,0-1 0,-1-1 0,1-1 0,0 0 0,-1-2 0,1 0 0,-1 0 0,18-9 0,-33 13 0,28-12 0,-1-1 0,-1-1 0,39-24 0,-60 33 0,0-1 0,0 1 0,0-1 0,-1-1 0,0 1 0,0-1 0,-1 0 0,1 0 0,-2-1 0,1 1 0,-1-1 0,0 0 0,0 0 0,-1-1 0,0 1 0,-1-1 0,2-9 0,0-14 0,-1 0 0,-2 0 0,-1 0 0,-5-48 0,2 65 0,1-1 0,-2 1 0,0-1 0,-1 1 0,0 0 0,-2 1 0,1 0 0,-2 0 0,0 0 0,0 1 0,-12-13 0,11 16 0,-2 1 0,1 0 0,-1 1 0,0 0 0,-1 1 0,1 0 0,-2 1 0,1 1 0,-1 0 0,1 0 0,-1 1 0,-1 1 0,-18-3 0,-3 1 0,0 1 0,0 3 0,-69 4 0,94-1 0,1 0 0,0 1 0,-1 0 0,1 0 0,0 1 0,1 0 0,-1 0 0,1 1 0,0 0 0,0 1 0,0 0 0,-11 11 0,7-4 0,0-1 0,0 2 0,1-1 0,1 2 0,0-1 0,-8 19 0,-11 32-1365,16-40-5461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4T11:54:08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2154 45 24575,'-19'-8'0,"0"1"0,-1 1 0,1 1 0,-1 0 0,0 1 0,-1 2 0,-34-1 0,1 3 0,-89 13 0,60 1 0,2 4 0,-83 28 0,-155 72 0,167-56 0,3 7 0,-268 168 0,401-225 0,0 1 0,1 0 0,0 1 0,1 0 0,1 1 0,0 1 0,-14 24 0,-3 10 0,-26 64 0,14-25 0,2-18 0,21-38 0,0 1 0,2 0 0,-16 51 0,30-75 0,0 0 0,1 0 0,0 0 0,0 0 0,1 0 0,1 0 0,0 1 0,0-1 0,1 0 0,0 0 0,1 0 0,0 0 0,1 0 0,0 0 0,0 0 0,1-1 0,8 14 0,-2-6 0,2 0 0,0-2 0,0 1 0,1-2 0,1 1 0,1-2 0,0 0 0,31 20 0,-21-18 0,1-2 0,0 0 0,1-2 0,0-1 0,39 9 0,20-3 0,0-4 0,1-4 0,89-3 0,-170-5 0,530-1 0,321 14 0,-801-8 0,-6-1 0,82-3 0,-118-2 0,0 0 0,0-1 0,-1-1 0,1 0 0,-1-1 0,0-1 0,0 0 0,-1 0 0,1-1 0,19-14 0,-23 14 0,0 0 0,-1-1 0,0-1 0,0 1 0,-1-1 0,0-1 0,0 1 0,-1-1 0,0 0 0,0-1 0,-1 1 0,-1-1 0,0 0 0,0 0 0,0-1 0,-2 1 0,1-1 0,-1 1 0,0-15 0,11-299 0,-9 133 0,4 49 0,0 50 0,-10-163 0,-1 220 0,-2 1 0,-2 0 0,-1 0 0,-18-49 0,21 70 0,-1 1 0,0-1 0,0 1 0,-1 1 0,-1-1 0,0 1 0,0 0 0,-1 1 0,-1 0 0,0 0 0,0 1 0,-1 0 0,-21-13 0,0 8-151,1 1-1,-2 1 0,0 2 0,0 1 1,0 2-1,-1 1 0,0 1 1,-48 1-1,31 3-6674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4T12:01:26.8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952 166 24575,'-22'0'0,"-4"-1"0,-1 0 0,1 2 0,0 1 0,-1 1 0,1 2 0,0 0 0,1 1 0,-33 14 0,36-10 0,-7 2 0,0 2 0,0 1 0,-46 33 0,-171 126 0,91-69 0,149-100 0,0 0 0,0 1 0,0 0 0,1 0 0,-1 0 0,2 0 0,-1 1 0,1 0 0,0 0 0,0 0 0,1 0 0,0 1 0,0-1 0,1 1 0,0 0 0,-2 15 0,1 8 0,1 0 0,2 0 0,4 35 0,0-2 0,-4 77 0,4 75 0,-3-201 0,1 0 0,0-1 0,1 1 0,1-1 0,0 1 0,1-1 0,8 17 0,-8-21 0,1-1 0,0 0 0,0-1 0,1 1 0,0-1 0,0 0 0,1-1 0,0 0 0,0 0 0,17 9 0,6 0 0,1-1 0,0-2 0,1-1 0,1-2 0,0-1 0,38 5 0,36 9 0,-42-6 0,10 5 0,1-4 0,1-4 0,84 5 0,172 21 0,-230-23 0,170 6 0,-156-17 0,167 29 0,-164-16 0,147 3 0,-244-21 0,0-1 0,1-2 0,-1 0 0,0-1 0,0-2 0,-1 0 0,0-2 0,30-12 0,281-107 0,-293 106 0,-1-1 0,-1-3 0,47-37 0,-37 26 0,53-29 0,-93 60 0,0-1 0,-1 0 0,0-1 0,0 0 0,0-1 0,-1 1 0,0-1 0,0-1 0,-1 1 0,0-1 0,9-14 0,-10 11 0,-1 0 0,1-1 0,-2 1 0,1-1 0,-2 0 0,0 0 0,0 0 0,-1 0 0,0-13 0,-8-467 0,7 473 0,-1-1 0,-1 0 0,-1 1 0,-1 0 0,-1 0 0,0 0 0,-1 0 0,-1 1 0,-17-32 0,9 26 0,-1 0 0,-1 0 0,-1 2 0,-1 0 0,-43-37 0,-19-18 0,54 49 0,-1 1 0,-2 2 0,0 1 0,-44-27 0,59 44 0,-1 1 0,0 1 0,0 0 0,0 1 0,-26-3 0,20 3 0,0 0 0,-26-10 0,16 2 0,-1 1 0,-1 2 0,1 1 0,-2 2 0,-56-4 0,-91-10 0,-4 0 0,-305 21 0,472 0 0,0 2 0,0 0 0,1 1 0,-1 1 0,1 0 0,-29 14 0,24-10 0,-1 0 0,-1-2 0,-26 5 0,-26-4 0,49-7 0,1 2 0,-43 10 0,52-8 0,-36 11 0,-1-2 0,0-3 0,-108 8 0,49-19-1365,63-1-5461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4T12:04:01.9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24575,'259'130'0,"571"247"0,-592-303 0,343 60 0,-27-9 0,-211-46 0,-259-66 0,0-4 0,99-1 0,678-15-1365,-826 7-5461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4T12:04:11.8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24575,'2'2'0,"-1"0"0,0 1 0,0-1 0,1 0 0,-1 0 0,1 0 0,0-1 0,-1 1 0,1 0 0,0-1 0,0 1 0,0-1 0,0 1 0,0-1 0,1 0 0,-1 0 0,0 0 0,1 0 0,-1 0 0,0-1 0,4 1 0,7 5 0,55 29 0,76 53 0,-108-68 0,0-1 0,1-2 0,68 21 0,-56-20 0,-43-16 7,-1 0 0,0 1 0,0 0 0,0 0-1,0 0 1,0 1 0,-1-1 0,1 1 0,-1 0 0,0 1 0,0-1-1,4 6 1,1 5-258,0 1 0,11 26 0,-13-25-450,13 25-6125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4T12:04:13.9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24575,'1'9'0,"1"0"0,0 0 0,0 0 0,0 0 0,1 0 0,1 0 0,-1 0 0,2-1 0,-1 0 0,1 0 0,0 0 0,0 0 0,1-1 0,9 9 0,11 11 0,2-1 0,33 24 0,125 94 0,-158-121 0,-1 1 0,-1 1 0,-1 2 0,-1 0 0,-2 1 0,-1 2 0,-1 0 0,-1 1 0,-2 1 0,-1 0 0,18 55 0,-18-49 59,28 49-1,-5-12-1540,-22-38-5344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4T12:04:24.0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24575,'7'0'0,"-1"1"0,1 1 0,0-1 0,-1 1 0,1 0 0,-1 1 0,0 0 0,1 0 0,-1 0 0,11 8 0,27 13 0,9-6 0,-42-16 0,-1 1 0,1 1 0,-1 0 0,0 0 0,0 1 0,0 0 0,-1 1 0,1 0 0,15 14 0,159 134 0,-171-144 0,1-1 0,0-1 0,1-1 0,0 0 0,0-1 0,0 0 0,1-1 0,18 3 0,13 0 0,68 2 0,-73-8 0,64 15 0,-15-1 0,-63-12 0,46 13 0,-46-10 0,46 7 0,51 7 87,-75-12-813,56 4 0,-70-11-6100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4T11:53:56.0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1175 24575,'0'23'0,"11"244"0,-7-239 0,1 0 0,1-1 0,1 1 0,1-1 0,2-1 0,0 1 0,19 32 0,-22-49 0,-1-1 0,2 0 0,-1 0 0,1 0 0,0-1 0,1-1 0,0 1 0,0-1 0,1-1 0,0 0 0,0 0 0,0-1 0,1 0 0,0 0 0,-1-2 0,2 1 0,-1-1 0,16 2 0,19 0 0,1-1 0,-1-3 0,62-6 0,-36 2 0,320 2 0,-269 7 0,143 26 0,-188-20 0,0-2 0,0-5 0,1-2 0,117-12 0,-92-1 0,-1-5 0,104-30 0,-180 36 0,-1-2 0,0-1 0,-1-1 0,0-1 0,-1-1 0,-1-2 0,0 0 0,-1-1 0,-1-1 0,-1-1 0,-1-1 0,-1-1 0,0 0 0,19-35 0,-30 42 0,0 0 0,-1 0 0,0-1 0,-1 0 0,-1 0 0,-1 0 0,0-1 0,-2 1 0,1-1 0,-2 1 0,0-1 0,-5-32 0,-6-7 0,-2 1 0,-28-76 0,25 84 0,-59-166 0,-189-369 0,253 561 0,0 2 0,-1-1 0,-1 2 0,-1 0 0,-23-24 0,29 34 0,-1 1 0,0 0 0,-1 0 0,1 1 0,-1 0 0,-1 1 0,1 0 0,-1 0 0,0 1 0,0 1 0,0 0 0,-15-2 0,-30 0 0,-1 2 0,0 3 0,-92 12 0,11-1 0,80-9 0,0 3 0,0 2 0,-71 18 0,55-5 0,-390 115 0,441-127 0,0 0 0,1 2 0,1 1 0,-1 0 0,-29 23 0,40-25 0,0 0 0,0 1 0,2 0 0,-1 1 0,1 0 0,1 0 0,0 0 0,0 2 0,1-1 0,-9 23 0,3 5 0,-13 68 0,22-81 0,-2 0 0,0-1 0,-2 0 0,-1 0 0,-1-1 0,-25 45 0,12-39 0,0-2 0,-2 0 0,-1-1 0,-1-2 0,-38 29 0,-94 86-1365,134-114-5461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4T12:34:21.2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154 0 24575,'1'100'0,"1"-22"0,-4-1 0,-16 116 0,16-183 0,0 0 0,1-1 0,0 1 0,0 0 0,1 0 0,2 15 0,-1-22 0,0 0 0,0-1 0,0 1 0,0-1 0,0 1 0,0-1 0,1 1 0,-1-1 0,1 0 0,-1 0 0,1 0 0,0 0 0,0 0 0,0 0 0,0 0 0,1 0 0,-1-1 0,0 0 0,1 1 0,-1-1 0,1 0 0,-1 0 0,1 0 0,-1 0 0,1-1 0,0 1 0,0-1 0,4 1 0,31 2 0,1-1 0,0-2 0,45-7 0,-39 3 0,81 4 0,-121 0 0,-1 1 0,0 0 0,0 0 0,0 0 0,0 0 0,0 1 0,0 0 0,-1 0 0,1 0 0,-1 0 0,1 0 0,-1 1 0,0-1 0,1 1 0,-1 0 0,-1 0 0,1 0 0,0 1 0,-1-1 0,0 1 0,1-1 0,-2 1 0,1 0 0,0-1 0,-1 1 0,1 0 0,-1 0 0,0 0 0,0 7 0,2 6 0,-1 0 0,-1 0 0,-1 0 0,-1 0 0,0-1 0,-4 21 0,3-28 0,0 1 0,-1-1 0,0 0 0,-1 0 0,0 0 0,0 0 0,-1 0 0,0-1 0,0 0 0,-1 0 0,0 0 0,-1-1 0,0 0 0,0 0 0,0-1 0,-13 9 0,3-5 0,0 0 0,-1 0 0,0-2 0,0 0 0,-1-1 0,0-1 0,-24 4 0,30-9 0,0-1 0,0 0 0,0-1 0,0 0 0,0-1 0,1 0 0,-1-1 0,0-1 0,1 0 0,0-1 0,-17-8 0,-50-16 0,-15 2-1365,53 16-5461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4T12:34:23.7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24575,'7'0'0,"9"0"0,10 0 0,6 0 0,5 0 0,4 0 0,1 0 0,1 0 0,-1 0 0,1 0 0,-1 0 0,-1 0 0,1 0 0,-8 0-8191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4T11:53:29.3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1398 866 24575,'2'-143'0,"1"38"0,-16-152 0,12 243 0,-2 1 0,0-1 0,0 0 0,-1 1 0,-1 0 0,0 0 0,-1 0 0,0 1 0,-1 0 0,0 0 0,-1 0 0,0 1 0,-1 0 0,0 1 0,-1 0 0,0 0 0,-1 1 0,-19-13 0,-9-4 0,-62-31 0,84 50 0,0 0 0,0 1 0,0 1 0,-1 1 0,0 0 0,0 1 0,-18 0 0,-226 4 0,104 3 0,117-2 0,-1 2 0,0 2 0,1 1 0,0 3 0,-73 27 0,104-33 0,0 0 0,1 1 0,0 0 0,0 0 0,0 1 0,1 0 0,0 1 0,0 0 0,0 0 0,-11 15 0,9-9 0,1 1 0,0 1 0,1-1 0,1 1 0,0 1 0,-5 18 0,2 4 0,1 1 0,2 1 0,2-1 0,0 75 0,6-84 0,2-1 0,1 1 0,1-1 0,1 0 0,2-1 0,1 1 0,1-2 0,1 1 0,25 42 0,-7-19 0,2-1 0,2-1 0,2-1 0,2-2 0,2-2 0,80 69 0,-103-100 0,0-2 0,1 0 0,1-1 0,-1-1 0,2-1 0,-1 0 0,1-1 0,0-1 0,26 4 0,50 19 0,-67-19 0,0-1 0,0-2 0,1 0 0,0-2 0,44 2 0,-28-8 0,0-3 0,0-1 0,-1-2 0,0-2 0,0-2 0,-1-1 0,75-34 0,-112 43 0,0 0 0,0-1 0,-1 0 0,1 0 0,-1 0 0,0 0 0,0-1 0,0 0 0,-1 0 0,1 0 0,-1-1 0,0 0 0,-1 1 0,0-1 0,0 0 0,3-8 0,2-9 0,-2 0 0,0-1 0,3-30 0,7-27 0,-9 56 0,0-1 0,-2 1 0,-1-1 0,-2 0 0,1-43 0,-4 57 0,-1-1 0,0 1 0,0 0 0,-1 0 0,-1 0 0,0 0 0,0 0 0,-2 1 0,1 0 0,-1 0 0,-1 0 0,0 1 0,-14-17 0,-6-2-341,2-1 0,1-1-1,-36-63 1,46 65-6485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4T11:53:59.8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885 129 24575,'-152'136'0,"-23"23"0,63-35 0,-122 173 0,206-256 0,1 1 0,2 1 0,3 2 0,1 0 0,2 1 0,2 1 0,2 0 0,-12 75 0,22-93 0,2-1 0,1 0 0,2 0 0,0 1 0,2-1 0,1 0 0,2 0 0,0 0 0,2 0 0,1-1 0,1 0 0,1-1 0,2 0 0,1 0 0,0-1 0,22 29 0,17 14 0,2-2 0,70 67 0,-89-101 0,1-2 0,1-1 0,2-2 0,0-1 0,68 31 0,-78-44 0,549 235 0,-499-219 0,1-4 0,1-3 0,0-4 0,114 11 0,80 10 0,-6-1 0,-226-34 0,0-3 0,0-1 0,0-2 0,49-9 0,-75 8 0,0 0 0,-1-1 0,0-1 0,0-1 0,0 0 0,-1-1 0,0 0 0,0-1 0,0-1 0,-1-1 0,-1 0 0,0 0 0,0-1 0,-1-1 0,0 0 0,-1-1 0,0 0 0,-2-1 0,1 0 0,-1 0 0,-1-1 0,-1-1 0,0 1 0,7-26 0,-1-5 0,-3-2 0,-1 1 0,3-75 0,-8-150 0,-4 189 0,0 49 0,-13-705 0,9 699 0,-3 1 0,-1 0 0,-1 0 0,-3 0 0,-1 1 0,-1 1 0,-2 0 0,-2 2 0,-2-1 0,-1 2 0,-1 1 0,-39-44 0,53 68 0,-1 0 0,0 1 0,0 0 0,-1 1 0,0 0 0,0 0 0,-1 1 0,1 0 0,-1 1 0,-1 0 0,-23-6 0,1 4 0,0 2 0,-64-3 0,72 8 0,0-1 0,0-2 0,0 0 0,0-2 0,1-1 0,-1-1 0,-26-11 0,-210-95 0,216 96 0,-2 3 0,1 2 0,-90-11 0,51 14 0,-114-25 0,162 24 0,-1-2 0,1-1 0,1-2 0,1-1 0,-42-26 0,63 32-170,0 2-1,0 0 0,-1 1 1,0 0-1,-1 1 0,0 1 1,-25-4-1,9 5-6655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4T11:53:33.8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459 1442 24575,'38'0'0,"336"16"0,-207 8 0,157 16 0,-312-39 0,0 0 0,-1-1 0,1 0 0,0-1 0,-1 0 0,1-1 0,0-1 0,-1 0 0,0 0 0,0-1 0,0 0 0,0-1 0,-1 0 0,0-1 0,0 0 0,0-1 0,0 0 0,14-14 0,-8 6 0,0 1 0,-2-2 0,0 0 0,0-1 0,16-28 0,-23 32 0,0-1 0,-1-1 0,-1 1 0,0-1 0,-1 0 0,0-1 0,-2 1 0,2-21 0,-2-23 0,-2 0 0,-3 1 0,-3-1 0,-2 1 0,-2 0 0,-23-68 0,4 37 0,-4 1 0,-3 2 0,-57-96 0,77 153 0,-1 0 0,-2 1 0,0 1 0,-27-26 0,39 45 0,-1 0 0,0 1 0,-1 0 0,0 1 0,0 0 0,0 0 0,-1 1 0,1 0 0,-1 0 0,-1 1 0,1 1 0,0 0 0,-1 0 0,0 1 0,0 0 0,-19 0 0,-173 21 0,70-3 0,-342 0 0,466-16 0,-1 0 0,1 1 0,0 0 0,-1 0 0,1 1 0,0 1 0,0-1 0,1 2 0,-1-1 0,0 1 0,-8 5 0,4 0 0,0 1 0,1 0 0,0 1 0,1 0 0,-17 22 0,10-12 0,0 2 0,1 0 0,1 1 0,2 1 0,0 0 0,2 1 0,1 1 0,1 0 0,1 0 0,1 1 0,2-1 0,0 2 0,2-1 0,0 51 0,4-57 0,0 20 0,1 0 0,11 55 0,-10-85 0,0 0 0,2 0 0,-1-1 0,2 0 0,-1 0 0,2 0 0,-1 0 0,1-1 0,1 1 0,0-2 0,0 1 0,16 14 0,2-3 0,1-2 0,1 0 0,33 15 0,38 27 0,-21 0 0,-53-40 0,0-1 0,2-1 0,38 21 0,-53-35 0,-1 0 0,0 0 0,-1 1 0,1 0 0,-1 1 0,0 0 0,-1 1 0,0 0 0,0 0 0,13 18 0,42 61-1365,-49-59-5461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4T11:54:03.9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233 292 24575,'-8'5'0,"0"0"0,0 1 0,0 0 0,1 1 0,0-1 0,0 1 0,1 1 0,0-1 0,0 1 0,-9 17 0,1 2 0,1-1 0,-12 40 0,10-17 0,2 1 0,-11 98 0,5 111 0,13-148 0,-2 5 0,-2 14 0,10 185 0,1-298 0,1 0 0,1 0 0,0-1 0,1 1 0,10 24 0,-11-33 0,1 0 0,0-1 0,1 0 0,-1 0 0,1 0 0,1-1 0,-1 1 0,1-1 0,0-1 0,1 1 0,0-1 0,11 8 0,3-2 0,1-1 0,0 0 0,0-2 0,29 8 0,102 17 0,-30-8 0,269 80 0,254 57 0,-605-153 0,74 6 0,-100-15 0,1 0 0,0-1 0,0 0 0,0-1 0,-1-1 0,1-1 0,25-9 0,13-12 0,-1-2 0,-2-3 0,83-62 0,-22 13 0,-54 42 0,100-71 0,-142 94 0,0 0 0,0-1 0,-2-1 0,0 0 0,-1-1 0,0 0 0,10-20 0,-5-2 0,-1 0 0,-1-2 0,-3 0 0,-1-1 0,8-59 0,10-217 0,-29 299 0,0-9 0,0-1 0,-4-29 0,1 48 0,0 0 0,0 0 0,0 0 0,-2 0 0,1 0 0,-1 1 0,-1 0 0,1 0 0,-9-12 0,-56-67 0,-108-107 0,90 103 0,56 59 0,-266-270 0,276 287 0,-1 0 0,0 1 0,-1 1 0,-1 1 0,0 1 0,0 2 0,-1 0 0,0 1 0,-1 2 0,0 0 0,-29-2 0,-38-2 0,-172 3 0,123 7 0,-67 1 0,169 3 0,0 1 0,0 2 0,-43 13 0,54-11 0,4-2 0,-50 21 0,66-23 0,1 1 0,-1 0 0,1 0 0,0 1 0,0 0 0,0 0 0,1 1 0,-13 15 0,-2 5 0,-1 0 0,-37 32 0,47-48 0,0-1 0,0-1 0,-1 0 0,0-1 0,-1 0 0,1-1 0,-27 8 0,-109 22-1365,109-31-5461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4T11:53:39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1359 295 24575,'-10'-18'0,"-2"1"0,0 0 0,-1 1 0,0 1 0,-1 0 0,-1 0 0,-1 2 0,0 0 0,0 1 0,-2 0 0,1 1 0,-35-15 0,12 9 0,0 2 0,0 1 0,-2 3 0,1 1 0,-50-5 0,41 8 0,0 4 0,0 1 0,0 2 0,0 3 0,0 2 0,0 2 0,1 2 0,-52 17 0,88-21 0,0 1 0,1 0 0,0 1 0,0 0 0,0 1 0,1 1 0,1 0 0,-1 0 0,1 1 0,1 0 0,0 1 0,0 0 0,1 0 0,-6 13 0,-11 22 0,2 0 0,-23 70 0,30-74 0,3-11 0,2 2 0,1 0 0,2 0 0,1 0 0,2 1 0,-2 51 0,5-32 0,-1-7 0,3 0 0,9 80 0,-7-119 0,0 0 0,0 1 0,1-1 0,-1 0 0,1-1 0,1 1 0,0 0 0,0-1 0,0 0 0,0 0 0,1 0 0,0-1 0,0 1 0,1-1 0,0-1 0,0 1 0,0-1 0,0 0 0,0 0 0,9 4 0,13 3 0,1 0 0,0-1 0,51 9 0,-21-5 0,8 2 0,1-2 0,1-3 0,0-3 0,0-3 0,102-6 0,-147-2 0,-1-1 0,1-1 0,0 0 0,-1-2 0,0-1 0,-1-1 0,0-1 0,36-22 0,13-14 0,75-64 0,-57 41 0,-75 59 0,0-2 0,-1 1 0,0-1 0,-1-1 0,20-27 0,-26 31 0,-1 0 0,0 0 0,-1-1 0,0 1 0,0-1 0,-1 0 0,-1 0 0,0 0 0,0-1 0,-1 1 0,1-14 0,-1-45 60,-10-92 0,6 140-225,0 0 0,-1 0 0,-1 0 0,-1 1 0,-1 0 0,-1 0 0,-1 1 0,-18-32 0,7 25-6661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9AF5-49FB-403F-B0BA-2B049F402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97256E-82AA-44C1-91A0-95E03B1F9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D292F-2094-4E42-B4A9-F1ED3A6DE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20ED-4580-4B1A-858D-DEF2077F15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86890-0195-4D89-88E3-2E9926A43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87A56-5412-4955-9FFE-66FFADF5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B2B5-0795-4463-9CC6-07A7A0BC3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66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E3571-3FA2-4717-A5CC-130231953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099234-1F48-41DE-9D44-996CC2E00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551AE-58CC-4ED3-A6BF-44EDBE824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20ED-4580-4B1A-858D-DEF2077F15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C176D-A077-4B06-8447-B966DEA8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EDB7D-DB51-4487-8B5F-9ADCFE3B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B2B5-0795-4463-9CC6-07A7A0BC3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856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F228A1-5AA9-43F9-AE99-5102C7B7C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0AA8F-9A24-4DBA-A92B-7C96CA787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56526-17F7-4D9B-98CA-F15E86E1F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20ED-4580-4B1A-858D-DEF2077F15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19E8E-D961-47D9-AB6F-764673EA3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93128-5EC6-41D9-AD40-2DF41AF1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B2B5-0795-4463-9CC6-07A7A0BC3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32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BF3AB-86BE-4D86-B918-DB73FD8D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6FB43-A6E4-456D-896F-F524EA101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993A7-6DEE-4C2C-9285-FAAB2CF6B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20ED-4580-4B1A-858D-DEF2077F15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7A640-1601-4D37-8B3E-A52495FE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27C95-06AC-4926-B182-368F55483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B2B5-0795-4463-9CC6-07A7A0BC3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00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193E2-3AA5-46CF-A931-E36610DB1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8E532-FDCC-4661-9DF1-88BAB4D73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85961-BC84-4D2C-842D-CB4DED3FD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20ED-4580-4B1A-858D-DEF2077F15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B46AB-9EE2-407E-AA73-D0CC9A408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71F2F-BD59-446B-9009-7117B88EE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B2B5-0795-4463-9CC6-07A7A0BC3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614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E7AF8-99A3-4454-BB71-9466728C1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C3E5A-196B-4989-8282-4AE9C912F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86D8D2-F38C-4927-B706-2151A40CB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6991D-FF2A-4BD9-98DB-CC82D471C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20ED-4580-4B1A-858D-DEF2077F15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DE03C-09B5-415D-9E1C-46FADD372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C8085-032A-41FC-A604-E0F52004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B2B5-0795-4463-9CC6-07A7A0BC3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580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085A-8C57-4D5F-BB2F-4B6015B88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D2204-40FF-405A-96F2-C52CE1C07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20A4B-5915-4E61-BFDF-F8A00491B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477C1F-B22A-409D-B4FA-4C5882B4F6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4923BC-061D-42D8-B153-221906510D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1FBE5-B4D6-48E3-9154-08FFF2F4D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20ED-4580-4B1A-858D-DEF2077F15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2C501A-391A-4059-9219-5FDF4B0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710A1-09E7-493D-83F5-D8472A45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B2B5-0795-4463-9CC6-07A7A0BC3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12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1171E-FAFA-42A0-BCA4-F8DF9244E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C99AB-85E7-4E7E-B8B1-1B60181E1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20ED-4580-4B1A-858D-DEF2077F15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7A3FA-5AC6-4B3B-8C36-4F8BD014B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CE9056-4F6F-44B2-AA14-3F695055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B2B5-0795-4463-9CC6-07A7A0BC3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426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299B6A-DE14-4001-B03B-783459A4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20ED-4580-4B1A-858D-DEF2077F15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900DC6-419E-4677-881A-896C884FB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5A6B1-4E66-4ED6-8309-AC8B6B84F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B2B5-0795-4463-9CC6-07A7A0BC3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42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D6426-22C2-451F-8C8A-7248EAB6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80F18-FAB1-4B32-877D-652875DF5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B830A-A700-49FA-8AB2-15EEF9C37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4B346-E196-48B5-942B-23802922D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20ED-4580-4B1A-858D-DEF2077F15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9CF22-538B-4CF2-B9AE-D3F5D48C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9C980-C0F8-4A58-BFB2-5619C3F6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B2B5-0795-4463-9CC6-07A7A0BC3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826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CAEE0-86D3-4AF6-AE2A-02F2CC2B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86CB90-4E9F-4AE9-A1EC-755FFC6932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907591-8D51-40EB-87DB-33FEF4B3C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E49C3-9618-4E83-AEC2-EC5320716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20ED-4580-4B1A-858D-DEF2077F15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5097E-74DE-45E0-8A27-ED9E66995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CF972-4D30-4942-87C5-FF1D9A4B9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B2B5-0795-4463-9CC6-07A7A0BC3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21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F7679C-97F2-4DE7-9F99-DA3BCE7F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11E7E-3AFA-4F1B-B914-64B252594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006BE-D43B-4E8D-9561-9662A7A2D3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920ED-4580-4B1A-858D-DEF2077F15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43FA0-FF2A-4D6D-9F25-2B25B218A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21834-D5A3-48EE-B7AF-2A50D6817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6B2B5-0795-4463-9CC6-07A7A0BC3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29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customXml" Target="../ink/ink2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customXml" Target="../ink/ink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customXml" Target="../ink/ink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customXml" Target="../ink/ink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customXml" Target="../ink/ink10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customXml" Target="../ink/ink15.xml"/><Relationship Id="rId4" Type="http://schemas.openxmlformats.org/officeDocument/2006/relationships/customXml" Target="../ink/ink12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B95EC2-4CD7-4B63-BDEF-E6DE4158F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095" y="851517"/>
            <a:ext cx="5238466" cy="2991416"/>
          </a:xfrm>
        </p:spPr>
        <p:txBody>
          <a:bodyPr anchor="b">
            <a:normAutofit/>
          </a:bodyPr>
          <a:lstStyle/>
          <a:p>
            <a:pPr algn="l"/>
            <a:r>
              <a:rPr lang="en-GB" sz="5100" dirty="0"/>
              <a:t>Justifying sample size with </a:t>
            </a:r>
            <a:r>
              <a:rPr lang="pl-PL" sz="5100" dirty="0"/>
              <a:t>a Poisson-based </a:t>
            </a:r>
            <a:r>
              <a:rPr lang="en-GB" sz="5100" dirty="0"/>
              <a:t>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D7194-D7ED-4B67-8CE0-175372A8F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4096" y="3842932"/>
            <a:ext cx="4167115" cy="2163551"/>
          </a:xfrm>
        </p:spPr>
        <p:txBody>
          <a:bodyPr anchor="t">
            <a:normAutofit/>
          </a:bodyPr>
          <a:lstStyle/>
          <a:p>
            <a:pPr algn="l"/>
            <a:endParaRPr lang="pl-PL" b="1"/>
          </a:p>
          <a:p>
            <a:pPr algn="l"/>
            <a:r>
              <a:rPr lang="pl-PL" b="1" dirty="0"/>
              <a:t>Przemek Dolowy</a:t>
            </a:r>
            <a:endParaRPr lang="pl-PL" b="1"/>
          </a:p>
          <a:p>
            <a:pPr algn="l"/>
            <a:r>
              <a:rPr lang="pl-PL" dirty="0"/>
              <a:t>HARUG 2021.11.24</a:t>
            </a:r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AE2CEBF8-74B3-4E89-914B-CBF2E5161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79" y="2026068"/>
            <a:ext cx="4289778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74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2A4AC54-2C6F-40C1-A87E-49A19BB15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37DC95E-718F-4EA1-94FF-29515AE0EAAD}"/>
                  </a:ext>
                </a:extLst>
              </p14:cNvPr>
              <p14:cNvContentPartPr/>
              <p14:nvPr/>
            </p14:nvContentPartPr>
            <p14:xfrm>
              <a:off x="3550645" y="5542711"/>
              <a:ext cx="288000" cy="267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37DC95E-718F-4EA1-94FF-29515AE0EAA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41645" y="5534071"/>
                <a:ext cx="3056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1F27678-F059-41DB-B1BE-927A845C2EE4}"/>
                  </a:ext>
                </a:extLst>
              </p14:cNvPr>
              <p14:cNvContentPartPr/>
              <p14:nvPr/>
            </p14:nvContentPartPr>
            <p14:xfrm>
              <a:off x="5816845" y="476431"/>
              <a:ext cx="982080" cy="6872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1F27678-F059-41DB-B1BE-927A845C2E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07845" y="467431"/>
                <a:ext cx="999720" cy="70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93D595EE-689C-4DBE-8DBB-07EA067808C9}"/>
              </a:ext>
            </a:extLst>
          </p:cNvPr>
          <p:cNvGrpSpPr/>
          <p:nvPr/>
        </p:nvGrpSpPr>
        <p:grpSpPr>
          <a:xfrm>
            <a:off x="3572605" y="5898751"/>
            <a:ext cx="236520" cy="366480"/>
            <a:chOff x="3572605" y="5898751"/>
            <a:chExt cx="236520" cy="366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7B5E410-5CD5-48EC-9F5A-51B3669FED77}"/>
                    </a:ext>
                  </a:extLst>
                </p14:cNvPr>
                <p14:cNvContentPartPr/>
                <p14:nvPr/>
              </p14:nvContentPartPr>
              <p14:xfrm>
                <a:off x="3572605" y="5898751"/>
                <a:ext cx="236520" cy="3664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7B5E410-5CD5-48EC-9F5A-51B3669FED7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54605" y="5880751"/>
                  <a:ext cx="27216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CD0758D-B182-4000-9653-C1855948A9BF}"/>
                    </a:ext>
                  </a:extLst>
                </p14:cNvPr>
                <p14:cNvContentPartPr/>
                <p14:nvPr/>
              </p14:nvContentPartPr>
              <p14:xfrm>
                <a:off x="3612565" y="5913871"/>
                <a:ext cx="176040" cy="3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CD0758D-B182-4000-9653-C1855948A9B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594925" y="5895871"/>
                  <a:ext cx="211680" cy="3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96342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8036B942-9069-441F-BA81-A317BCA66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267" y="603515"/>
            <a:ext cx="7620000" cy="571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E9B49A7-B788-454C-8C31-3E0611013AFC}"/>
                  </a:ext>
                </a:extLst>
              </p14:cNvPr>
              <p14:cNvContentPartPr/>
              <p14:nvPr/>
            </p14:nvContentPartPr>
            <p14:xfrm>
              <a:off x="4083619" y="5528416"/>
              <a:ext cx="544680" cy="517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E9B49A7-B788-454C-8C31-3E0611013A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74979" y="5519776"/>
                <a:ext cx="56232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F2A63E-5F82-469A-A1F2-44F1275CCEF9}"/>
                  </a:ext>
                </a:extLst>
              </p14:cNvPr>
              <p14:cNvContentPartPr/>
              <p14:nvPr/>
            </p14:nvContentPartPr>
            <p14:xfrm>
              <a:off x="5698475" y="410667"/>
              <a:ext cx="1060920" cy="990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F2A63E-5F82-469A-A1F2-44F1275CCEF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89835" y="401667"/>
                <a:ext cx="1078560" cy="100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5087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872D0ABE-3402-47A7-A161-0A9068631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82" y="591277"/>
            <a:ext cx="7620000" cy="571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7D20D34-6FA6-48B2-9A30-0E1A9AEBDC4E}"/>
                  </a:ext>
                </a:extLst>
              </p14:cNvPr>
              <p14:cNvContentPartPr/>
              <p14:nvPr/>
            </p14:nvContentPartPr>
            <p14:xfrm>
              <a:off x="5276357" y="5571673"/>
              <a:ext cx="624960" cy="549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7D20D34-6FA6-48B2-9A30-0E1A9AEBDC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7717" y="5562673"/>
                <a:ext cx="642600" cy="56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369C238-8CFF-4D43-B24A-17AD31DB42F7}"/>
                  </a:ext>
                </a:extLst>
              </p14:cNvPr>
              <p14:cNvContentPartPr/>
              <p14:nvPr/>
            </p14:nvContentPartPr>
            <p14:xfrm>
              <a:off x="5702905" y="570403"/>
              <a:ext cx="986760" cy="828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369C238-8CFF-4D43-B24A-17AD31DB42F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93905" y="561403"/>
                <a:ext cx="1004400" cy="84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9338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2A116ABA-4E3E-491D-9089-E16E85B29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02" y="667543"/>
            <a:ext cx="7620000" cy="571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9A29284-4597-479F-871C-DDB8FB474B0C}"/>
                  </a:ext>
                </a:extLst>
              </p14:cNvPr>
              <p14:cNvContentPartPr/>
              <p14:nvPr/>
            </p14:nvContentPartPr>
            <p14:xfrm>
              <a:off x="6619297" y="5743697"/>
              <a:ext cx="552960" cy="446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9A29284-4597-479F-871C-DDB8FB474B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0297" y="5735057"/>
                <a:ext cx="570600" cy="46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B6E6B-9230-4835-A37D-DCED2B252300}"/>
                  </a:ext>
                </a:extLst>
              </p14:cNvPr>
              <p14:cNvContentPartPr/>
              <p14:nvPr/>
            </p14:nvContentPartPr>
            <p14:xfrm>
              <a:off x="5772472" y="667543"/>
              <a:ext cx="993240" cy="618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B6E6B-9230-4835-A37D-DCED2B2523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63832" y="658903"/>
                <a:ext cx="1010880" cy="63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6197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AB3C20-3D38-4349-86E4-21D410FD8B51}"/>
              </a:ext>
            </a:extLst>
          </p:cNvPr>
          <p:cNvSpPr txBox="1"/>
          <p:nvPr/>
        </p:nvSpPr>
        <p:spPr>
          <a:xfrm>
            <a:off x="1637071" y="1228397"/>
            <a:ext cx="8917858" cy="48320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/>
              <a:t>H</a:t>
            </a:r>
            <a:r>
              <a:rPr lang="en-GB" sz="2800" b="1" dirty="0"/>
              <a:t>ow to find </a:t>
            </a:r>
            <a:r>
              <a:rPr lang="pl-PL" sz="2800" b="1" dirty="0"/>
              <a:t>the </a:t>
            </a:r>
            <a:r>
              <a:rPr lang="en-GB" sz="2800" b="1" dirty="0"/>
              <a:t>optimal length of transect? </a:t>
            </a:r>
            <a:endParaRPr lang="pl-PL" sz="2800" b="1" dirty="0"/>
          </a:p>
          <a:p>
            <a:endParaRPr lang="en-GB" sz="2800" dirty="0"/>
          </a:p>
          <a:p>
            <a:endParaRPr lang="pl-PL" sz="2800" dirty="0"/>
          </a:p>
          <a:p>
            <a:r>
              <a:rPr lang="en-GB" sz="2800" dirty="0"/>
              <a:t>Alternatively</a:t>
            </a:r>
            <a:r>
              <a:rPr lang="pl-PL" sz="2800" dirty="0"/>
              <a:t>:</a:t>
            </a:r>
          </a:p>
          <a:p>
            <a:r>
              <a:rPr lang="pl-PL" sz="2800" dirty="0"/>
              <a:t>- on a field with a given plant stand (expressed by mu),</a:t>
            </a:r>
          </a:p>
          <a:p>
            <a:r>
              <a:rPr lang="pl-PL" sz="2800" dirty="0"/>
              <a:t>- </a:t>
            </a:r>
            <a:r>
              <a:rPr lang="en-GB" sz="2800" dirty="0"/>
              <a:t>with a given transect length </a:t>
            </a:r>
            <a:r>
              <a:rPr lang="pl-PL" sz="2800" dirty="0"/>
              <a:t>L</a:t>
            </a:r>
            <a:r>
              <a:rPr lang="en-GB" sz="2800" dirty="0"/>
              <a:t>,</a:t>
            </a:r>
            <a:endParaRPr lang="pl-PL" sz="2800" dirty="0"/>
          </a:p>
          <a:p>
            <a:r>
              <a:rPr lang="pl-PL" sz="2800" dirty="0"/>
              <a:t>- </a:t>
            </a:r>
            <a:r>
              <a:rPr lang="en-GB" sz="2800" dirty="0"/>
              <a:t>with a given number of transects</a:t>
            </a:r>
            <a:r>
              <a:rPr lang="pl-PL" sz="2800" dirty="0"/>
              <a:t> N, </a:t>
            </a:r>
            <a:r>
              <a:rPr lang="en-GB" sz="2800" dirty="0"/>
              <a:t> </a:t>
            </a:r>
            <a:endParaRPr lang="pl-PL" sz="2800" dirty="0"/>
          </a:p>
          <a:p>
            <a:r>
              <a:rPr lang="pl-PL" sz="2800" dirty="0"/>
              <a:t>- </a:t>
            </a:r>
            <a:r>
              <a:rPr lang="en-GB" sz="2800" dirty="0"/>
              <a:t>with required accuracy of +/- d, </a:t>
            </a:r>
            <a:endParaRPr lang="pl-PL" sz="2800" dirty="0"/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/>
              <a:t>W</a:t>
            </a:r>
            <a:r>
              <a:rPr lang="en-GB" sz="2800" b="1" dirty="0"/>
              <a:t>hat is the p-value for the measurement?</a:t>
            </a:r>
          </a:p>
          <a:p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52A17D-E6D5-483F-B036-327E4AC85660}"/>
              </a:ext>
            </a:extLst>
          </p:cNvPr>
          <p:cNvSpPr txBox="1"/>
          <p:nvPr/>
        </p:nvSpPr>
        <p:spPr>
          <a:xfrm>
            <a:off x="5177913" y="282817"/>
            <a:ext cx="183617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600" b="1" dirty="0"/>
              <a:t>Problem</a:t>
            </a:r>
          </a:p>
        </p:txBody>
      </p:sp>
    </p:spTree>
    <p:extLst>
      <p:ext uri="{BB962C8B-B14F-4D97-AF65-F5344CB8AC3E}">
        <p14:creationId xmlns:p14="http://schemas.microsoft.com/office/powerpoint/2010/main" val="4159983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AB3C20-3D38-4349-86E4-21D410FD8B51}"/>
              </a:ext>
            </a:extLst>
          </p:cNvPr>
          <p:cNvSpPr txBox="1"/>
          <p:nvPr/>
        </p:nvSpPr>
        <p:spPr>
          <a:xfrm>
            <a:off x="1637071" y="1228397"/>
            <a:ext cx="8917858" cy="48320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/>
              <a:t>H</a:t>
            </a:r>
            <a:r>
              <a:rPr lang="en-GB" sz="2800" b="1" dirty="0"/>
              <a:t>ow to find </a:t>
            </a:r>
            <a:r>
              <a:rPr lang="pl-PL" sz="2800" b="1" dirty="0"/>
              <a:t>the </a:t>
            </a:r>
            <a:r>
              <a:rPr lang="en-GB" sz="2800" b="1" dirty="0"/>
              <a:t>optimal length of transect? </a:t>
            </a:r>
            <a:endParaRPr lang="pl-PL" sz="2800" b="1" dirty="0"/>
          </a:p>
          <a:p>
            <a:endParaRPr lang="en-GB" sz="2800" dirty="0"/>
          </a:p>
          <a:p>
            <a:endParaRPr lang="pl-PL" sz="2800" dirty="0"/>
          </a:p>
          <a:p>
            <a:r>
              <a:rPr lang="en-GB" sz="2800" dirty="0"/>
              <a:t>Alternatively</a:t>
            </a:r>
            <a:r>
              <a:rPr lang="pl-PL" sz="2800" dirty="0"/>
              <a:t>:</a:t>
            </a:r>
          </a:p>
          <a:p>
            <a:r>
              <a:rPr lang="pl-PL" sz="2800" dirty="0"/>
              <a:t>- on a field with a given plant stand (expressed by mu),</a:t>
            </a:r>
          </a:p>
          <a:p>
            <a:r>
              <a:rPr lang="pl-PL" sz="2800" dirty="0"/>
              <a:t>- </a:t>
            </a:r>
            <a:r>
              <a:rPr lang="en-GB" sz="2800" dirty="0"/>
              <a:t>with a given transect length </a:t>
            </a:r>
            <a:r>
              <a:rPr lang="pl-PL" sz="2800" dirty="0"/>
              <a:t>L</a:t>
            </a:r>
            <a:r>
              <a:rPr lang="en-GB" sz="2800" dirty="0"/>
              <a:t>,</a:t>
            </a:r>
            <a:endParaRPr lang="pl-PL" sz="2800" dirty="0"/>
          </a:p>
          <a:p>
            <a:r>
              <a:rPr lang="pl-PL" sz="2800" dirty="0"/>
              <a:t>- </a:t>
            </a:r>
            <a:r>
              <a:rPr lang="en-GB" sz="2800" dirty="0"/>
              <a:t>with a given number of transects</a:t>
            </a:r>
            <a:r>
              <a:rPr lang="pl-PL" sz="2800" dirty="0"/>
              <a:t> N, </a:t>
            </a:r>
            <a:r>
              <a:rPr lang="en-GB" sz="2800" dirty="0"/>
              <a:t> </a:t>
            </a:r>
            <a:endParaRPr lang="pl-PL" sz="2800" dirty="0"/>
          </a:p>
          <a:p>
            <a:r>
              <a:rPr lang="pl-PL" sz="2800" dirty="0"/>
              <a:t>- </a:t>
            </a:r>
            <a:r>
              <a:rPr lang="en-GB" sz="2800" dirty="0"/>
              <a:t>with required accuracy of +/- d, </a:t>
            </a:r>
            <a:endParaRPr lang="pl-PL" sz="2800" dirty="0"/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/>
              <a:t>W</a:t>
            </a:r>
            <a:r>
              <a:rPr lang="en-GB" sz="2800" b="1" dirty="0"/>
              <a:t>hat is the p-value for the measurement?</a:t>
            </a:r>
          </a:p>
          <a:p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52A17D-E6D5-483F-B036-327E4AC85660}"/>
              </a:ext>
            </a:extLst>
          </p:cNvPr>
          <p:cNvSpPr txBox="1"/>
          <p:nvPr/>
        </p:nvSpPr>
        <p:spPr>
          <a:xfrm>
            <a:off x="5177913" y="282817"/>
            <a:ext cx="183617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600" b="1" dirty="0"/>
              <a:t>Problem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BC7757B-8BBA-4793-AB8B-A7F01DEDDD28}"/>
                  </a:ext>
                </a:extLst>
              </p14:cNvPr>
              <p14:cNvContentPartPr/>
              <p14:nvPr/>
            </p14:nvContentPartPr>
            <p14:xfrm>
              <a:off x="4540533" y="1228397"/>
              <a:ext cx="1274760" cy="680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BC7757B-8BBA-4793-AB8B-A7F01DEDDD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2533" y="1210397"/>
                <a:ext cx="1310400" cy="71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90A9F8F-734F-4899-93A6-B7D12FF7FC63}"/>
                  </a:ext>
                </a:extLst>
              </p14:cNvPr>
              <p14:cNvContentPartPr/>
              <p14:nvPr/>
            </p14:nvContentPartPr>
            <p14:xfrm>
              <a:off x="6122373" y="2011037"/>
              <a:ext cx="1458720" cy="342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90A9F8F-734F-4899-93A6-B7D12FF7FC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04373" y="1993037"/>
                <a:ext cx="1494360" cy="37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2DE25236-FDFF-40C8-BA47-15AFF6001CD9}"/>
              </a:ext>
            </a:extLst>
          </p:cNvPr>
          <p:cNvGrpSpPr/>
          <p:nvPr/>
        </p:nvGrpSpPr>
        <p:grpSpPr>
          <a:xfrm>
            <a:off x="5916093" y="1848677"/>
            <a:ext cx="573480" cy="365760"/>
            <a:chOff x="5324005" y="1784311"/>
            <a:chExt cx="573480" cy="365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8AA96BA-B145-4C31-A681-8E4438DC8EC3}"/>
                    </a:ext>
                  </a:extLst>
                </p14:cNvPr>
                <p14:cNvContentPartPr/>
                <p14:nvPr/>
              </p14:nvContentPartPr>
              <p14:xfrm>
                <a:off x="5324005" y="1798711"/>
                <a:ext cx="238680" cy="1648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8AA96BA-B145-4C31-A681-8E4438DC8EC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06005" y="1781071"/>
                  <a:ext cx="27432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EC71969-A8B7-4358-BFA8-9788A39EF40B}"/>
                    </a:ext>
                  </a:extLst>
                </p14:cNvPr>
                <p14:cNvContentPartPr/>
                <p14:nvPr/>
              </p14:nvContentPartPr>
              <p14:xfrm>
                <a:off x="5324005" y="1784311"/>
                <a:ext cx="273960" cy="3657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EC71969-A8B7-4358-BFA8-9788A39EF40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06005" y="1766671"/>
                  <a:ext cx="30960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8FFC61B-1613-402A-BCDE-3064028DEE1C}"/>
                    </a:ext>
                  </a:extLst>
                </p14:cNvPr>
                <p14:cNvContentPartPr/>
                <p14:nvPr/>
              </p14:nvContentPartPr>
              <p14:xfrm>
                <a:off x="5338405" y="1784311"/>
                <a:ext cx="559080" cy="1774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8FFC61B-1613-402A-BCDE-3064028DEE1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320765" y="1766671"/>
                  <a:ext cx="594720" cy="213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054EBAC-9BD7-47FE-B5A4-3CCC46EBD0A7}"/>
              </a:ext>
            </a:extLst>
          </p:cNvPr>
          <p:cNvSpPr txBox="1"/>
          <p:nvPr/>
        </p:nvSpPr>
        <p:spPr>
          <a:xfrm>
            <a:off x="7632377" y="1908960"/>
            <a:ext cx="448921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pl-PL" sz="2000" dirty="0"/>
              <a:t>not too long because of workload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not too short because of accuracy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76767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2B5E2-D254-49C9-AC63-50A068252E88}"/>
              </a:ext>
            </a:extLst>
          </p:cNvPr>
          <p:cNvSpPr txBox="1"/>
          <p:nvPr/>
        </p:nvSpPr>
        <p:spPr>
          <a:xfrm>
            <a:off x="1828800" y="1887798"/>
            <a:ext cx="8367251" cy="41549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L</a:t>
            </a:r>
            <a:r>
              <a:rPr lang="pl-PL" sz="2400" dirty="0"/>
              <a:t>	transect length </a:t>
            </a:r>
          </a:p>
          <a:p>
            <a:r>
              <a:rPr lang="pl-PL" sz="2400" b="1" dirty="0"/>
              <a:t>N</a:t>
            </a:r>
            <a:r>
              <a:rPr lang="pl-PL" sz="2400" dirty="0"/>
              <a:t>	number of observations (transects) in a sample</a:t>
            </a:r>
          </a:p>
          <a:p>
            <a:endParaRPr lang="pl-PL" sz="2400" dirty="0"/>
          </a:p>
          <a:p>
            <a:r>
              <a:rPr lang="pl-PL" sz="2400" b="1" dirty="0"/>
              <a:t>x</a:t>
            </a:r>
            <a:r>
              <a:rPr lang="pl-PL" sz="2400" dirty="0"/>
              <a:t>	number of plants on a transect</a:t>
            </a:r>
          </a:p>
          <a:p>
            <a:endParaRPr lang="pl-PL" sz="2400" dirty="0"/>
          </a:p>
          <a:p>
            <a:r>
              <a:rPr lang="pl-PL" sz="2400" b="1" dirty="0"/>
              <a:t>mu	global mean – number of plants per unit length of row</a:t>
            </a:r>
          </a:p>
          <a:p>
            <a:r>
              <a:rPr lang="pl-PL" sz="2400" b="1" dirty="0"/>
              <a:t>mt</a:t>
            </a:r>
            <a:r>
              <a:rPr lang="pl-PL" sz="2400" dirty="0"/>
              <a:t>	expected number of plants per transect (mt &lt;- mu * L)</a:t>
            </a:r>
          </a:p>
          <a:p>
            <a:r>
              <a:rPr lang="pl-PL" sz="2400" b="1" dirty="0"/>
              <a:t>m</a:t>
            </a:r>
            <a:r>
              <a:rPr lang="pl-PL" sz="2400" dirty="0"/>
              <a:t>	approximation of mt from survey</a:t>
            </a:r>
          </a:p>
          <a:p>
            <a:endParaRPr lang="pl-PL" sz="2400" dirty="0"/>
          </a:p>
          <a:p>
            <a:r>
              <a:rPr lang="pl-PL" sz="2400" b="1" dirty="0"/>
              <a:t>d</a:t>
            </a:r>
            <a:r>
              <a:rPr lang="pl-PL" sz="2400" dirty="0"/>
              <a:t>	required accuracy (+/- d*mu)</a:t>
            </a:r>
          </a:p>
          <a:p>
            <a:r>
              <a:rPr lang="pl-PL" sz="2400" b="1" dirty="0"/>
              <a:t>p.value</a:t>
            </a:r>
            <a:r>
              <a:rPr lang="pl-PL" sz="2400" dirty="0"/>
              <a:t>probability that (mu - d*mu)  &lt; m &lt;  (mu + d*mu)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3A035-AC3C-4A35-A6FB-BED0925AFAF1}"/>
              </a:ext>
            </a:extLst>
          </p:cNvPr>
          <p:cNvSpPr txBox="1"/>
          <p:nvPr/>
        </p:nvSpPr>
        <p:spPr>
          <a:xfrm>
            <a:off x="1828800" y="632480"/>
            <a:ext cx="499478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600" b="1" dirty="0"/>
              <a:t>Parameters and variables</a:t>
            </a: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81BF9E6F-9E75-4BDB-96B7-CDE32EBB139E}"/>
              </a:ext>
            </a:extLst>
          </p:cNvPr>
          <p:cNvSpPr/>
          <p:nvPr/>
        </p:nvSpPr>
        <p:spPr>
          <a:xfrm>
            <a:off x="9866672" y="1375146"/>
            <a:ext cx="899652" cy="2783898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2201B-E4C8-4496-9021-57322B51F162}"/>
              </a:ext>
            </a:extLst>
          </p:cNvPr>
          <p:cNvSpPr txBox="1"/>
          <p:nvPr/>
        </p:nvSpPr>
        <p:spPr>
          <a:xfrm>
            <a:off x="8544231" y="992984"/>
            <a:ext cx="330364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i="1" dirty="0"/>
              <a:t>from drill settings, </a:t>
            </a:r>
          </a:p>
          <a:p>
            <a:r>
              <a:rPr lang="pl-PL" sz="2400" b="1" i="1" dirty="0"/>
              <a:t>from a rough estimation...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2140210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855DC01-BB28-4219-AA7D-40A93162A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" r="-3" b="639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Picture 2" descr="A picture containing ground, grass, outdoor, plant&#10;&#10;Description automatically generated">
            <a:extLst>
              <a:ext uri="{FF2B5EF4-FFF2-40B4-BE49-F238E27FC236}">
                <a16:creationId xmlns:a16="http://schemas.microsoft.com/office/drawing/2014/main" id="{25A9DF1F-86D2-41B8-B328-11ABA5604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8" b="11523"/>
          <a:stretch/>
        </p:blipFill>
        <p:spPr>
          <a:xfrm>
            <a:off x="4182010" y="375073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4263F-F26F-4571-B3F1-D9A7F0989D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59"/>
          <a:stretch/>
        </p:blipFill>
        <p:spPr>
          <a:xfrm>
            <a:off x="177001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28B5D1-50DE-41AA-9FF2-87C83A820A99}"/>
              </a:ext>
            </a:extLst>
          </p:cNvPr>
          <p:cNvSpPr txBox="1"/>
          <p:nvPr/>
        </p:nvSpPr>
        <p:spPr>
          <a:xfrm>
            <a:off x="443193" y="305712"/>
            <a:ext cx="6429555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b="1" dirty="0"/>
              <a:t>Script 1</a:t>
            </a:r>
            <a:r>
              <a:rPr lang="pl-PL" sz="3200" dirty="0"/>
              <a:t> is testing the Poissonian assumption on real-life data</a:t>
            </a:r>
            <a:br>
              <a:rPr lang="en-GB" sz="3200" dirty="0"/>
            </a:br>
            <a:endParaRPr lang="pl-P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b="1" dirty="0"/>
              <a:t>Script 2</a:t>
            </a:r>
            <a:r>
              <a:rPr lang="pl-PL" sz="3200" dirty="0"/>
              <a:t> is looking into relationship </a:t>
            </a:r>
            <a:br>
              <a:rPr lang="pl-PL" sz="3200" dirty="0"/>
            </a:br>
            <a:r>
              <a:rPr lang="pl-PL" sz="3200" dirty="0"/>
              <a:t>between mu, L, N, d and p-value</a:t>
            </a:r>
          </a:p>
        </p:txBody>
      </p:sp>
    </p:spTree>
    <p:extLst>
      <p:ext uri="{BB962C8B-B14F-4D97-AF65-F5344CB8AC3E}">
        <p14:creationId xmlns:p14="http://schemas.microsoft.com/office/powerpoint/2010/main" val="127139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ss, outdoor, field, plant&#10;&#10;Description automatically generated">
            <a:extLst>
              <a:ext uri="{FF2B5EF4-FFF2-40B4-BE49-F238E27FC236}">
                <a16:creationId xmlns:a16="http://schemas.microsoft.com/office/drawing/2014/main" id="{C878C8AF-5F9C-45E5-B96C-F97CFD157B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19215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52A17D-E6D5-483F-B036-327E4AC85660}"/>
              </a:ext>
            </a:extLst>
          </p:cNvPr>
          <p:cNvSpPr txBox="1"/>
          <p:nvPr/>
        </p:nvSpPr>
        <p:spPr>
          <a:xfrm>
            <a:off x="8714231" y="663677"/>
            <a:ext cx="3477769" cy="18060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Research task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AB3C20-3D38-4349-86E4-21D410FD8B51}"/>
              </a:ext>
            </a:extLst>
          </p:cNvPr>
          <p:cNvSpPr txBox="1"/>
          <p:nvPr/>
        </p:nvSpPr>
        <p:spPr>
          <a:xfrm>
            <a:off x="7311125" y="2580968"/>
            <a:ext cx="4877826" cy="4271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Find the mean number 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of plants per unit length of row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plant stand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germination ratio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yield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Similar problems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population census and density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events that happen in time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46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Plant with solid fill">
            <a:extLst>
              <a:ext uri="{FF2B5EF4-FFF2-40B4-BE49-F238E27FC236}">
                <a16:creationId xmlns:a16="http://schemas.microsoft.com/office/drawing/2014/main" id="{DB39BEE5-0933-48EF-9ACB-54A18A3CE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724" y="2866103"/>
            <a:ext cx="688258" cy="68825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55EA1-684B-4494-839B-EFB38C243182}"/>
              </a:ext>
            </a:extLst>
          </p:cNvPr>
          <p:cNvCxnSpPr>
            <a:cxnSpLocks/>
          </p:cNvCxnSpPr>
          <p:nvPr/>
        </p:nvCxnSpPr>
        <p:spPr>
          <a:xfrm flipV="1">
            <a:off x="914402" y="3523019"/>
            <a:ext cx="7052186" cy="31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Plant with solid fill">
            <a:extLst>
              <a:ext uri="{FF2B5EF4-FFF2-40B4-BE49-F238E27FC236}">
                <a16:creationId xmlns:a16="http://schemas.microsoft.com/office/drawing/2014/main" id="{429054D5-762D-4AE4-B7F1-A4E1FFEC0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2866103"/>
            <a:ext cx="688258" cy="688258"/>
          </a:xfrm>
          <a:prstGeom prst="rect">
            <a:avLst/>
          </a:prstGeom>
        </p:spPr>
      </p:pic>
      <p:pic>
        <p:nvPicPr>
          <p:cNvPr id="8" name="Graphic 7" descr="Plant with solid fill">
            <a:extLst>
              <a:ext uri="{FF2B5EF4-FFF2-40B4-BE49-F238E27FC236}">
                <a16:creationId xmlns:a16="http://schemas.microsoft.com/office/drawing/2014/main" id="{A41C10F8-FE10-49F9-A572-17E32FBD2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214" y="2862415"/>
            <a:ext cx="688258" cy="688258"/>
          </a:xfrm>
          <a:prstGeom prst="rect">
            <a:avLst/>
          </a:prstGeom>
        </p:spPr>
      </p:pic>
      <p:pic>
        <p:nvPicPr>
          <p:cNvPr id="9" name="Graphic 8" descr="Plant with solid fill">
            <a:extLst>
              <a:ext uri="{FF2B5EF4-FFF2-40B4-BE49-F238E27FC236}">
                <a16:creationId xmlns:a16="http://schemas.microsoft.com/office/drawing/2014/main" id="{224097EA-3926-45E7-A572-58AA99658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9228" y="2862415"/>
            <a:ext cx="688258" cy="688258"/>
          </a:xfrm>
          <a:prstGeom prst="rect">
            <a:avLst/>
          </a:prstGeom>
        </p:spPr>
      </p:pic>
      <p:pic>
        <p:nvPicPr>
          <p:cNvPr id="10" name="Graphic 9" descr="Plant with solid fill">
            <a:extLst>
              <a:ext uri="{FF2B5EF4-FFF2-40B4-BE49-F238E27FC236}">
                <a16:creationId xmlns:a16="http://schemas.microsoft.com/office/drawing/2014/main" id="{D06A712C-C214-4341-955D-F028E67E5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2906" y="2866103"/>
            <a:ext cx="688258" cy="688258"/>
          </a:xfrm>
          <a:prstGeom prst="rect">
            <a:avLst/>
          </a:prstGeom>
        </p:spPr>
      </p:pic>
      <p:pic>
        <p:nvPicPr>
          <p:cNvPr id="11" name="Graphic 10" descr="Plant with solid fill">
            <a:extLst>
              <a:ext uri="{FF2B5EF4-FFF2-40B4-BE49-F238E27FC236}">
                <a16:creationId xmlns:a16="http://schemas.microsoft.com/office/drawing/2014/main" id="{09BFF514-BBBE-476E-B090-0AC05DFD5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3731" y="2862415"/>
            <a:ext cx="688258" cy="688258"/>
          </a:xfrm>
          <a:prstGeom prst="rect">
            <a:avLst/>
          </a:prstGeom>
        </p:spPr>
      </p:pic>
      <p:pic>
        <p:nvPicPr>
          <p:cNvPr id="12" name="Graphic 11" descr="Plant with solid fill">
            <a:extLst>
              <a:ext uri="{FF2B5EF4-FFF2-40B4-BE49-F238E27FC236}">
                <a16:creationId xmlns:a16="http://schemas.microsoft.com/office/drawing/2014/main" id="{7CACCED4-B5C6-497B-9EF0-BEEF9D450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7801" y="2836606"/>
            <a:ext cx="688258" cy="688258"/>
          </a:xfrm>
          <a:prstGeom prst="rect">
            <a:avLst/>
          </a:prstGeom>
        </p:spPr>
      </p:pic>
      <p:pic>
        <p:nvPicPr>
          <p:cNvPr id="14" name="Graphic 13" descr="Plant with solid fill">
            <a:extLst>
              <a:ext uri="{FF2B5EF4-FFF2-40B4-BE49-F238E27FC236}">
                <a16:creationId xmlns:a16="http://schemas.microsoft.com/office/drawing/2014/main" id="{F7754789-AA5D-4912-9485-63DB47EEA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2086" y="2810796"/>
            <a:ext cx="688258" cy="688258"/>
          </a:xfrm>
          <a:prstGeom prst="rect">
            <a:avLst/>
          </a:prstGeom>
        </p:spPr>
      </p:pic>
      <p:pic>
        <p:nvPicPr>
          <p:cNvPr id="15" name="Graphic 14" descr="Plant with solid fill">
            <a:extLst>
              <a:ext uri="{FF2B5EF4-FFF2-40B4-BE49-F238E27FC236}">
                <a16:creationId xmlns:a16="http://schemas.microsoft.com/office/drawing/2014/main" id="{8D5A8346-9A30-4D21-A079-7A184BACC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0342" y="2832919"/>
            <a:ext cx="688258" cy="688258"/>
          </a:xfrm>
          <a:prstGeom prst="rect">
            <a:avLst/>
          </a:prstGeom>
        </p:spPr>
      </p:pic>
      <p:pic>
        <p:nvPicPr>
          <p:cNvPr id="16" name="Graphic 15" descr="Plant with solid fill">
            <a:extLst>
              <a:ext uri="{FF2B5EF4-FFF2-40B4-BE49-F238E27FC236}">
                <a16:creationId xmlns:a16="http://schemas.microsoft.com/office/drawing/2014/main" id="{33EAD526-8B26-4E8A-8870-6E6D6E19A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724" y="1633384"/>
            <a:ext cx="688258" cy="6882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198AA4-FEA6-4594-AE60-947214C9A389}"/>
              </a:ext>
            </a:extLst>
          </p:cNvPr>
          <p:cNvCxnSpPr>
            <a:cxnSpLocks/>
          </p:cNvCxnSpPr>
          <p:nvPr/>
        </p:nvCxnSpPr>
        <p:spPr>
          <a:xfrm flipV="1">
            <a:off x="914402" y="2288458"/>
            <a:ext cx="7034976" cy="33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 descr="Plant with solid fill">
            <a:extLst>
              <a:ext uri="{FF2B5EF4-FFF2-40B4-BE49-F238E27FC236}">
                <a16:creationId xmlns:a16="http://schemas.microsoft.com/office/drawing/2014/main" id="{920F14E2-BF60-47FA-B431-61499B02D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1151" y="1633384"/>
            <a:ext cx="688258" cy="688258"/>
          </a:xfrm>
          <a:prstGeom prst="rect">
            <a:avLst/>
          </a:prstGeom>
        </p:spPr>
      </p:pic>
      <p:pic>
        <p:nvPicPr>
          <p:cNvPr id="19" name="Graphic 18" descr="Plant with solid fill">
            <a:extLst>
              <a:ext uri="{FF2B5EF4-FFF2-40B4-BE49-F238E27FC236}">
                <a16:creationId xmlns:a16="http://schemas.microsoft.com/office/drawing/2014/main" id="{23A6AE96-6DFB-44F4-886D-C424DBE00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0466" y="1629696"/>
            <a:ext cx="688258" cy="688258"/>
          </a:xfrm>
          <a:prstGeom prst="rect">
            <a:avLst/>
          </a:prstGeom>
        </p:spPr>
      </p:pic>
      <p:pic>
        <p:nvPicPr>
          <p:cNvPr id="20" name="Graphic 19" descr="Plant with solid fill">
            <a:extLst>
              <a:ext uri="{FF2B5EF4-FFF2-40B4-BE49-F238E27FC236}">
                <a16:creationId xmlns:a16="http://schemas.microsoft.com/office/drawing/2014/main" id="{007C6D59-DB70-4880-B234-2D9336991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9446" y="1629696"/>
            <a:ext cx="688258" cy="688258"/>
          </a:xfrm>
          <a:prstGeom prst="rect">
            <a:avLst/>
          </a:prstGeom>
        </p:spPr>
      </p:pic>
      <p:pic>
        <p:nvPicPr>
          <p:cNvPr id="21" name="Graphic 20" descr="Plant with solid fill">
            <a:extLst>
              <a:ext uri="{FF2B5EF4-FFF2-40B4-BE49-F238E27FC236}">
                <a16:creationId xmlns:a16="http://schemas.microsoft.com/office/drawing/2014/main" id="{BBCA9A4A-0EE1-4A05-AD40-BAD6916D3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5137" y="1633384"/>
            <a:ext cx="688258" cy="688258"/>
          </a:xfrm>
          <a:prstGeom prst="rect">
            <a:avLst/>
          </a:prstGeom>
        </p:spPr>
      </p:pic>
      <p:pic>
        <p:nvPicPr>
          <p:cNvPr id="22" name="Graphic 21" descr="Plant with solid fill">
            <a:extLst>
              <a:ext uri="{FF2B5EF4-FFF2-40B4-BE49-F238E27FC236}">
                <a16:creationId xmlns:a16="http://schemas.microsoft.com/office/drawing/2014/main" id="{6AB54A39-ED67-4FEB-B395-5CA478B33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3731" y="1629696"/>
            <a:ext cx="688258" cy="688258"/>
          </a:xfrm>
          <a:prstGeom prst="rect">
            <a:avLst/>
          </a:prstGeom>
        </p:spPr>
      </p:pic>
      <p:pic>
        <p:nvPicPr>
          <p:cNvPr id="23" name="Graphic 22" descr="Plant with solid fill">
            <a:extLst>
              <a:ext uri="{FF2B5EF4-FFF2-40B4-BE49-F238E27FC236}">
                <a16:creationId xmlns:a16="http://schemas.microsoft.com/office/drawing/2014/main" id="{1892E9AE-7576-48B6-87D2-C7731B4B6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1" y="1603887"/>
            <a:ext cx="688258" cy="688258"/>
          </a:xfrm>
          <a:prstGeom prst="rect">
            <a:avLst/>
          </a:prstGeom>
        </p:spPr>
      </p:pic>
      <p:pic>
        <p:nvPicPr>
          <p:cNvPr id="24" name="Graphic 23" descr="Plant with solid fill">
            <a:extLst>
              <a:ext uri="{FF2B5EF4-FFF2-40B4-BE49-F238E27FC236}">
                <a16:creationId xmlns:a16="http://schemas.microsoft.com/office/drawing/2014/main" id="{DF708FD9-ECDF-42DB-8354-86141AFC3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1871" y="1600200"/>
            <a:ext cx="688258" cy="688258"/>
          </a:xfrm>
          <a:prstGeom prst="rect">
            <a:avLst/>
          </a:prstGeom>
        </p:spPr>
      </p:pic>
      <p:pic>
        <p:nvPicPr>
          <p:cNvPr id="25" name="Graphic 24" descr="Plant with solid fill">
            <a:extLst>
              <a:ext uri="{FF2B5EF4-FFF2-40B4-BE49-F238E27FC236}">
                <a16:creationId xmlns:a16="http://schemas.microsoft.com/office/drawing/2014/main" id="{9F517085-CC15-4CD3-A6F9-2385C037B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2086" y="1578077"/>
            <a:ext cx="688258" cy="688258"/>
          </a:xfrm>
          <a:prstGeom prst="rect">
            <a:avLst/>
          </a:prstGeom>
        </p:spPr>
      </p:pic>
      <p:pic>
        <p:nvPicPr>
          <p:cNvPr id="26" name="Graphic 25" descr="Plant with solid fill">
            <a:extLst>
              <a:ext uri="{FF2B5EF4-FFF2-40B4-BE49-F238E27FC236}">
                <a16:creationId xmlns:a16="http://schemas.microsoft.com/office/drawing/2014/main" id="{0BBD306D-610C-427E-B56F-C5E142CC8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2356" y="1600200"/>
            <a:ext cx="688258" cy="688258"/>
          </a:xfrm>
          <a:prstGeom prst="rect">
            <a:avLst/>
          </a:prstGeom>
        </p:spPr>
      </p:pic>
      <p:pic>
        <p:nvPicPr>
          <p:cNvPr id="27" name="Graphic 26" descr="Plant with solid fill">
            <a:extLst>
              <a:ext uri="{FF2B5EF4-FFF2-40B4-BE49-F238E27FC236}">
                <a16:creationId xmlns:a16="http://schemas.microsoft.com/office/drawing/2014/main" id="{93D3DFE0-3098-427E-9F4A-4FF155810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710" y="4084077"/>
            <a:ext cx="688258" cy="68825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D8A7799-14E0-4FBB-A3FF-DF4F35EEFC5F}"/>
              </a:ext>
            </a:extLst>
          </p:cNvPr>
          <p:cNvCxnSpPr>
            <a:cxnSpLocks/>
          </p:cNvCxnSpPr>
          <p:nvPr/>
        </p:nvCxnSpPr>
        <p:spPr>
          <a:xfrm>
            <a:off x="846806" y="4757580"/>
            <a:ext cx="7184920" cy="2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 descr="Plant with solid fill">
            <a:extLst>
              <a:ext uri="{FF2B5EF4-FFF2-40B4-BE49-F238E27FC236}">
                <a16:creationId xmlns:a16="http://schemas.microsoft.com/office/drawing/2014/main" id="{33C67916-06FA-4EE3-9ED5-2C5E573D7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4084077"/>
            <a:ext cx="688258" cy="688258"/>
          </a:xfrm>
          <a:prstGeom prst="rect">
            <a:avLst/>
          </a:prstGeom>
        </p:spPr>
      </p:pic>
      <p:pic>
        <p:nvPicPr>
          <p:cNvPr id="30" name="Graphic 29" descr="Plant with solid fill">
            <a:extLst>
              <a:ext uri="{FF2B5EF4-FFF2-40B4-BE49-F238E27FC236}">
                <a16:creationId xmlns:a16="http://schemas.microsoft.com/office/drawing/2014/main" id="{808777AC-6DA1-4721-AB8A-35C3EDC06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3991" y="4080389"/>
            <a:ext cx="688258" cy="688258"/>
          </a:xfrm>
          <a:prstGeom prst="rect">
            <a:avLst/>
          </a:prstGeom>
        </p:spPr>
      </p:pic>
      <p:pic>
        <p:nvPicPr>
          <p:cNvPr id="31" name="Graphic 30" descr="Plant with solid fill">
            <a:extLst>
              <a:ext uri="{FF2B5EF4-FFF2-40B4-BE49-F238E27FC236}">
                <a16:creationId xmlns:a16="http://schemas.microsoft.com/office/drawing/2014/main" id="{3593F545-AE2A-4328-8E47-02599AD89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966" y="4080389"/>
            <a:ext cx="688258" cy="688258"/>
          </a:xfrm>
          <a:prstGeom prst="rect">
            <a:avLst/>
          </a:prstGeom>
        </p:spPr>
      </p:pic>
      <p:pic>
        <p:nvPicPr>
          <p:cNvPr id="32" name="Graphic 31" descr="Plant with solid fill">
            <a:extLst>
              <a:ext uri="{FF2B5EF4-FFF2-40B4-BE49-F238E27FC236}">
                <a16:creationId xmlns:a16="http://schemas.microsoft.com/office/drawing/2014/main" id="{6940541A-1518-4F6A-99FE-37EBBEBAC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5137" y="4084077"/>
            <a:ext cx="688258" cy="688258"/>
          </a:xfrm>
          <a:prstGeom prst="rect">
            <a:avLst/>
          </a:prstGeom>
        </p:spPr>
      </p:pic>
      <p:pic>
        <p:nvPicPr>
          <p:cNvPr id="33" name="Graphic 32" descr="Plant with solid fill">
            <a:extLst>
              <a:ext uri="{FF2B5EF4-FFF2-40B4-BE49-F238E27FC236}">
                <a16:creationId xmlns:a16="http://schemas.microsoft.com/office/drawing/2014/main" id="{DFABB862-F368-4D1D-91E8-C935EEB22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3731" y="4080389"/>
            <a:ext cx="688258" cy="688258"/>
          </a:xfrm>
          <a:prstGeom prst="rect">
            <a:avLst/>
          </a:prstGeom>
        </p:spPr>
      </p:pic>
      <p:pic>
        <p:nvPicPr>
          <p:cNvPr id="34" name="Graphic 33" descr="Plant with solid fill">
            <a:extLst>
              <a:ext uri="{FF2B5EF4-FFF2-40B4-BE49-F238E27FC236}">
                <a16:creationId xmlns:a16="http://schemas.microsoft.com/office/drawing/2014/main" id="{F50C605A-4C81-48B5-A3A8-C21EE1E70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7801" y="4054580"/>
            <a:ext cx="688258" cy="688258"/>
          </a:xfrm>
          <a:prstGeom prst="rect">
            <a:avLst/>
          </a:prstGeom>
        </p:spPr>
      </p:pic>
      <p:pic>
        <p:nvPicPr>
          <p:cNvPr id="35" name="Graphic 34" descr="Plant with solid fill">
            <a:extLst>
              <a:ext uri="{FF2B5EF4-FFF2-40B4-BE49-F238E27FC236}">
                <a16:creationId xmlns:a16="http://schemas.microsoft.com/office/drawing/2014/main" id="{B978C404-4333-4309-BC79-2A81433F8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1871" y="4050893"/>
            <a:ext cx="688258" cy="688258"/>
          </a:xfrm>
          <a:prstGeom prst="rect">
            <a:avLst/>
          </a:prstGeom>
        </p:spPr>
      </p:pic>
      <p:pic>
        <p:nvPicPr>
          <p:cNvPr id="36" name="Graphic 35" descr="Plant with solid fill">
            <a:extLst>
              <a:ext uri="{FF2B5EF4-FFF2-40B4-BE49-F238E27FC236}">
                <a16:creationId xmlns:a16="http://schemas.microsoft.com/office/drawing/2014/main" id="{DD452667-E8B0-48EC-B379-3B8F1B179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2304" y="4028770"/>
            <a:ext cx="688258" cy="688258"/>
          </a:xfrm>
          <a:prstGeom prst="rect">
            <a:avLst/>
          </a:prstGeom>
        </p:spPr>
      </p:pic>
      <p:pic>
        <p:nvPicPr>
          <p:cNvPr id="37" name="Graphic 36" descr="Plant with solid fill">
            <a:extLst>
              <a:ext uri="{FF2B5EF4-FFF2-40B4-BE49-F238E27FC236}">
                <a16:creationId xmlns:a16="http://schemas.microsoft.com/office/drawing/2014/main" id="{FE050EE3-ACF5-4697-BB00-6146F8F80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1229" y="4050893"/>
            <a:ext cx="688258" cy="688258"/>
          </a:xfrm>
          <a:prstGeom prst="rect">
            <a:avLst/>
          </a:prstGeom>
        </p:spPr>
      </p:pic>
      <p:pic>
        <p:nvPicPr>
          <p:cNvPr id="38" name="Graphic 37" descr="Plant with solid fill">
            <a:extLst>
              <a:ext uri="{FF2B5EF4-FFF2-40B4-BE49-F238E27FC236}">
                <a16:creationId xmlns:a16="http://schemas.microsoft.com/office/drawing/2014/main" id="{C7687F42-8117-4229-962B-FDAAABF04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228" y="5353667"/>
            <a:ext cx="688258" cy="68825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AFDAA59-6DC3-46C7-85E3-CC4F89639834}"/>
              </a:ext>
            </a:extLst>
          </p:cNvPr>
          <p:cNvCxnSpPr>
            <a:cxnSpLocks/>
          </p:cNvCxnSpPr>
          <p:nvPr/>
        </p:nvCxnSpPr>
        <p:spPr>
          <a:xfrm flipV="1">
            <a:off x="1386352" y="6005053"/>
            <a:ext cx="6703135" cy="36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39" descr="Plant with solid fill">
            <a:extLst>
              <a:ext uri="{FF2B5EF4-FFF2-40B4-BE49-F238E27FC236}">
                <a16:creationId xmlns:a16="http://schemas.microsoft.com/office/drawing/2014/main" id="{F2DC908A-6F13-46B9-89EE-1779554DB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5353667"/>
            <a:ext cx="688258" cy="688258"/>
          </a:xfrm>
          <a:prstGeom prst="rect">
            <a:avLst/>
          </a:prstGeom>
        </p:spPr>
      </p:pic>
      <p:pic>
        <p:nvPicPr>
          <p:cNvPr id="41" name="Graphic 40" descr="Plant with solid fill">
            <a:extLst>
              <a:ext uri="{FF2B5EF4-FFF2-40B4-BE49-F238E27FC236}">
                <a16:creationId xmlns:a16="http://schemas.microsoft.com/office/drawing/2014/main" id="{C93EC59A-A874-4424-A8D1-C18AE5EA9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2263" y="5349979"/>
            <a:ext cx="688258" cy="688258"/>
          </a:xfrm>
          <a:prstGeom prst="rect">
            <a:avLst/>
          </a:prstGeom>
        </p:spPr>
      </p:pic>
      <p:pic>
        <p:nvPicPr>
          <p:cNvPr id="42" name="Graphic 41" descr="Plant with solid fill">
            <a:extLst>
              <a:ext uri="{FF2B5EF4-FFF2-40B4-BE49-F238E27FC236}">
                <a16:creationId xmlns:a16="http://schemas.microsoft.com/office/drawing/2014/main" id="{0A75105F-7722-4DFD-AE0C-8B0272000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03756" y="5349979"/>
            <a:ext cx="688258" cy="688258"/>
          </a:xfrm>
          <a:prstGeom prst="rect">
            <a:avLst/>
          </a:prstGeom>
        </p:spPr>
      </p:pic>
      <p:pic>
        <p:nvPicPr>
          <p:cNvPr id="43" name="Graphic 42" descr="Plant with solid fill">
            <a:extLst>
              <a:ext uri="{FF2B5EF4-FFF2-40B4-BE49-F238E27FC236}">
                <a16:creationId xmlns:a16="http://schemas.microsoft.com/office/drawing/2014/main" id="{7E8D9C62-0FB7-4D77-9BBB-CD6BAEC54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5137" y="5353667"/>
            <a:ext cx="688258" cy="688258"/>
          </a:xfrm>
          <a:prstGeom prst="rect">
            <a:avLst/>
          </a:prstGeom>
        </p:spPr>
      </p:pic>
      <p:pic>
        <p:nvPicPr>
          <p:cNvPr id="44" name="Graphic 43" descr="Plant with solid fill">
            <a:extLst>
              <a:ext uri="{FF2B5EF4-FFF2-40B4-BE49-F238E27FC236}">
                <a16:creationId xmlns:a16="http://schemas.microsoft.com/office/drawing/2014/main" id="{D5FDABC2-C866-4029-BA62-32E1AADFA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8547" y="5368415"/>
            <a:ext cx="688258" cy="688258"/>
          </a:xfrm>
          <a:prstGeom prst="rect">
            <a:avLst/>
          </a:prstGeom>
        </p:spPr>
      </p:pic>
      <p:pic>
        <p:nvPicPr>
          <p:cNvPr id="46" name="Graphic 45" descr="Plant with solid fill">
            <a:extLst>
              <a:ext uri="{FF2B5EF4-FFF2-40B4-BE49-F238E27FC236}">
                <a16:creationId xmlns:a16="http://schemas.microsoft.com/office/drawing/2014/main" id="{A862D6B1-73A8-4CCD-B913-A683C7EA2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1871" y="5320483"/>
            <a:ext cx="688258" cy="688258"/>
          </a:xfrm>
          <a:prstGeom prst="rect">
            <a:avLst/>
          </a:prstGeom>
        </p:spPr>
      </p:pic>
      <p:pic>
        <p:nvPicPr>
          <p:cNvPr id="47" name="Graphic 46" descr="Plant with solid fill">
            <a:extLst>
              <a:ext uri="{FF2B5EF4-FFF2-40B4-BE49-F238E27FC236}">
                <a16:creationId xmlns:a16="http://schemas.microsoft.com/office/drawing/2014/main" id="{C2003F93-FC99-44A3-9B90-82A3DBF3D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4101" y="5298360"/>
            <a:ext cx="688258" cy="688258"/>
          </a:xfrm>
          <a:prstGeom prst="rect">
            <a:avLst/>
          </a:prstGeom>
        </p:spPr>
      </p:pic>
      <p:pic>
        <p:nvPicPr>
          <p:cNvPr id="48" name="Graphic 47" descr="Plant with solid fill">
            <a:extLst>
              <a:ext uri="{FF2B5EF4-FFF2-40B4-BE49-F238E27FC236}">
                <a16:creationId xmlns:a16="http://schemas.microsoft.com/office/drawing/2014/main" id="{563817E7-74A8-451E-AFD9-3220EF5ED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8330" y="5320483"/>
            <a:ext cx="688258" cy="688258"/>
          </a:xfrm>
          <a:prstGeom prst="rect">
            <a:avLst/>
          </a:prstGeom>
        </p:spPr>
      </p:pic>
      <p:sp>
        <p:nvSpPr>
          <p:cNvPr id="59" name="Arrow: Left-Right 58">
            <a:extLst>
              <a:ext uri="{FF2B5EF4-FFF2-40B4-BE49-F238E27FC236}">
                <a16:creationId xmlns:a16="http://schemas.microsoft.com/office/drawing/2014/main" id="{1F8EDCE0-F643-4E30-9080-D126C313B55D}"/>
              </a:ext>
            </a:extLst>
          </p:cNvPr>
          <p:cNvSpPr/>
          <p:nvPr/>
        </p:nvSpPr>
        <p:spPr>
          <a:xfrm>
            <a:off x="8762996" y="778326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9E2DBF-6A6B-449A-B24B-A65D2AC82D9E}"/>
              </a:ext>
            </a:extLst>
          </p:cNvPr>
          <p:cNvSpPr txBox="1"/>
          <p:nvPr/>
        </p:nvSpPr>
        <p:spPr>
          <a:xfrm>
            <a:off x="9780639" y="1155639"/>
            <a:ext cx="68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0.5</a:t>
            </a:r>
            <a:endParaRPr lang="en-GB" sz="24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89C1BE2-82AC-49C0-A87D-3798C6CCF5BB}"/>
              </a:ext>
            </a:extLst>
          </p:cNvPr>
          <p:cNvSpPr txBox="1"/>
          <p:nvPr/>
        </p:nvSpPr>
        <p:spPr>
          <a:xfrm>
            <a:off x="4876193" y="360102"/>
            <a:ext cx="209549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600" b="1" dirty="0"/>
              <a:t>Sampling</a:t>
            </a:r>
            <a:endParaRPr lang="en-GB" sz="3600" b="1" dirty="0"/>
          </a:p>
        </p:txBody>
      </p:sp>
      <p:sp>
        <p:nvSpPr>
          <p:cNvPr id="67" name="Sun 66">
            <a:extLst>
              <a:ext uri="{FF2B5EF4-FFF2-40B4-BE49-F238E27FC236}">
                <a16:creationId xmlns:a16="http://schemas.microsoft.com/office/drawing/2014/main" id="{5180AD14-CEC5-4D87-B358-87FA42F1DA71}"/>
              </a:ext>
            </a:extLst>
          </p:cNvPr>
          <p:cNvSpPr/>
          <p:nvPr/>
        </p:nvSpPr>
        <p:spPr>
          <a:xfrm>
            <a:off x="1184795" y="208712"/>
            <a:ext cx="791493" cy="77928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185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Plant with solid fill">
            <a:extLst>
              <a:ext uri="{FF2B5EF4-FFF2-40B4-BE49-F238E27FC236}">
                <a16:creationId xmlns:a16="http://schemas.microsoft.com/office/drawing/2014/main" id="{DB39BEE5-0933-48EF-9ACB-54A18A3CE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724" y="2866103"/>
            <a:ext cx="688258" cy="68825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55EA1-684B-4494-839B-EFB38C243182}"/>
              </a:ext>
            </a:extLst>
          </p:cNvPr>
          <p:cNvCxnSpPr>
            <a:cxnSpLocks/>
          </p:cNvCxnSpPr>
          <p:nvPr/>
        </p:nvCxnSpPr>
        <p:spPr>
          <a:xfrm flipV="1">
            <a:off x="914402" y="3523019"/>
            <a:ext cx="7052186" cy="31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Plant with solid fill">
            <a:extLst>
              <a:ext uri="{FF2B5EF4-FFF2-40B4-BE49-F238E27FC236}">
                <a16:creationId xmlns:a16="http://schemas.microsoft.com/office/drawing/2014/main" id="{429054D5-762D-4AE4-B7F1-A4E1FFEC0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2866103"/>
            <a:ext cx="688258" cy="688258"/>
          </a:xfrm>
          <a:prstGeom prst="rect">
            <a:avLst/>
          </a:prstGeom>
        </p:spPr>
      </p:pic>
      <p:pic>
        <p:nvPicPr>
          <p:cNvPr id="8" name="Graphic 7" descr="Plant with solid fill">
            <a:extLst>
              <a:ext uri="{FF2B5EF4-FFF2-40B4-BE49-F238E27FC236}">
                <a16:creationId xmlns:a16="http://schemas.microsoft.com/office/drawing/2014/main" id="{A41C10F8-FE10-49F9-A572-17E32FBD2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214" y="2862415"/>
            <a:ext cx="688258" cy="688258"/>
          </a:xfrm>
          <a:prstGeom prst="rect">
            <a:avLst/>
          </a:prstGeom>
        </p:spPr>
      </p:pic>
      <p:pic>
        <p:nvPicPr>
          <p:cNvPr id="9" name="Graphic 8" descr="Plant with solid fill">
            <a:extLst>
              <a:ext uri="{FF2B5EF4-FFF2-40B4-BE49-F238E27FC236}">
                <a16:creationId xmlns:a16="http://schemas.microsoft.com/office/drawing/2014/main" id="{224097EA-3926-45E7-A572-58AA99658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9228" y="2862415"/>
            <a:ext cx="688258" cy="688258"/>
          </a:xfrm>
          <a:prstGeom prst="rect">
            <a:avLst/>
          </a:prstGeom>
        </p:spPr>
      </p:pic>
      <p:pic>
        <p:nvPicPr>
          <p:cNvPr id="10" name="Graphic 9" descr="Plant with solid fill">
            <a:extLst>
              <a:ext uri="{FF2B5EF4-FFF2-40B4-BE49-F238E27FC236}">
                <a16:creationId xmlns:a16="http://schemas.microsoft.com/office/drawing/2014/main" id="{D06A712C-C214-4341-955D-F028E67E5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2906" y="2866103"/>
            <a:ext cx="688258" cy="688258"/>
          </a:xfrm>
          <a:prstGeom prst="rect">
            <a:avLst/>
          </a:prstGeom>
        </p:spPr>
      </p:pic>
      <p:pic>
        <p:nvPicPr>
          <p:cNvPr id="11" name="Graphic 10" descr="Plant with solid fill">
            <a:extLst>
              <a:ext uri="{FF2B5EF4-FFF2-40B4-BE49-F238E27FC236}">
                <a16:creationId xmlns:a16="http://schemas.microsoft.com/office/drawing/2014/main" id="{09BFF514-BBBE-476E-B090-0AC05DFD5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3731" y="2862415"/>
            <a:ext cx="688258" cy="688258"/>
          </a:xfrm>
          <a:prstGeom prst="rect">
            <a:avLst/>
          </a:prstGeom>
        </p:spPr>
      </p:pic>
      <p:pic>
        <p:nvPicPr>
          <p:cNvPr id="12" name="Graphic 11" descr="Plant with solid fill">
            <a:extLst>
              <a:ext uri="{FF2B5EF4-FFF2-40B4-BE49-F238E27FC236}">
                <a16:creationId xmlns:a16="http://schemas.microsoft.com/office/drawing/2014/main" id="{7CACCED4-B5C6-497B-9EF0-BEEF9D450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7801" y="2836606"/>
            <a:ext cx="688258" cy="688258"/>
          </a:xfrm>
          <a:prstGeom prst="rect">
            <a:avLst/>
          </a:prstGeom>
        </p:spPr>
      </p:pic>
      <p:pic>
        <p:nvPicPr>
          <p:cNvPr id="14" name="Graphic 13" descr="Plant with solid fill">
            <a:extLst>
              <a:ext uri="{FF2B5EF4-FFF2-40B4-BE49-F238E27FC236}">
                <a16:creationId xmlns:a16="http://schemas.microsoft.com/office/drawing/2014/main" id="{F7754789-AA5D-4912-9485-63DB47EEA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2086" y="2810796"/>
            <a:ext cx="688258" cy="688258"/>
          </a:xfrm>
          <a:prstGeom prst="rect">
            <a:avLst/>
          </a:prstGeom>
        </p:spPr>
      </p:pic>
      <p:pic>
        <p:nvPicPr>
          <p:cNvPr id="15" name="Graphic 14" descr="Plant with solid fill">
            <a:extLst>
              <a:ext uri="{FF2B5EF4-FFF2-40B4-BE49-F238E27FC236}">
                <a16:creationId xmlns:a16="http://schemas.microsoft.com/office/drawing/2014/main" id="{8D5A8346-9A30-4D21-A079-7A184BACC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0342" y="2832919"/>
            <a:ext cx="688258" cy="688258"/>
          </a:xfrm>
          <a:prstGeom prst="rect">
            <a:avLst/>
          </a:prstGeom>
        </p:spPr>
      </p:pic>
      <p:pic>
        <p:nvPicPr>
          <p:cNvPr id="16" name="Graphic 15" descr="Plant with solid fill">
            <a:extLst>
              <a:ext uri="{FF2B5EF4-FFF2-40B4-BE49-F238E27FC236}">
                <a16:creationId xmlns:a16="http://schemas.microsoft.com/office/drawing/2014/main" id="{33EAD526-8B26-4E8A-8870-6E6D6E19A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724" y="1633384"/>
            <a:ext cx="688258" cy="6882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198AA4-FEA6-4594-AE60-947214C9A389}"/>
              </a:ext>
            </a:extLst>
          </p:cNvPr>
          <p:cNvCxnSpPr>
            <a:cxnSpLocks/>
          </p:cNvCxnSpPr>
          <p:nvPr/>
        </p:nvCxnSpPr>
        <p:spPr>
          <a:xfrm flipV="1">
            <a:off x="914402" y="2288458"/>
            <a:ext cx="7034976" cy="33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 descr="Plant with solid fill">
            <a:extLst>
              <a:ext uri="{FF2B5EF4-FFF2-40B4-BE49-F238E27FC236}">
                <a16:creationId xmlns:a16="http://schemas.microsoft.com/office/drawing/2014/main" id="{920F14E2-BF60-47FA-B431-61499B02D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1151" y="1633384"/>
            <a:ext cx="688258" cy="688258"/>
          </a:xfrm>
          <a:prstGeom prst="rect">
            <a:avLst/>
          </a:prstGeom>
        </p:spPr>
      </p:pic>
      <p:pic>
        <p:nvPicPr>
          <p:cNvPr id="19" name="Graphic 18" descr="Plant with solid fill">
            <a:extLst>
              <a:ext uri="{FF2B5EF4-FFF2-40B4-BE49-F238E27FC236}">
                <a16:creationId xmlns:a16="http://schemas.microsoft.com/office/drawing/2014/main" id="{23A6AE96-6DFB-44F4-886D-C424DBE00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0466" y="1629696"/>
            <a:ext cx="688258" cy="688258"/>
          </a:xfrm>
          <a:prstGeom prst="rect">
            <a:avLst/>
          </a:prstGeom>
        </p:spPr>
      </p:pic>
      <p:pic>
        <p:nvPicPr>
          <p:cNvPr id="20" name="Graphic 19" descr="Plant with solid fill">
            <a:extLst>
              <a:ext uri="{FF2B5EF4-FFF2-40B4-BE49-F238E27FC236}">
                <a16:creationId xmlns:a16="http://schemas.microsoft.com/office/drawing/2014/main" id="{007C6D59-DB70-4880-B234-2D9336991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9446" y="1629696"/>
            <a:ext cx="688258" cy="688258"/>
          </a:xfrm>
          <a:prstGeom prst="rect">
            <a:avLst/>
          </a:prstGeom>
        </p:spPr>
      </p:pic>
      <p:pic>
        <p:nvPicPr>
          <p:cNvPr id="21" name="Graphic 20" descr="Plant with solid fill">
            <a:extLst>
              <a:ext uri="{FF2B5EF4-FFF2-40B4-BE49-F238E27FC236}">
                <a16:creationId xmlns:a16="http://schemas.microsoft.com/office/drawing/2014/main" id="{BBCA9A4A-0EE1-4A05-AD40-BAD6916D3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5137" y="1633384"/>
            <a:ext cx="688258" cy="688258"/>
          </a:xfrm>
          <a:prstGeom prst="rect">
            <a:avLst/>
          </a:prstGeom>
        </p:spPr>
      </p:pic>
      <p:pic>
        <p:nvPicPr>
          <p:cNvPr id="22" name="Graphic 21" descr="Plant with solid fill">
            <a:extLst>
              <a:ext uri="{FF2B5EF4-FFF2-40B4-BE49-F238E27FC236}">
                <a16:creationId xmlns:a16="http://schemas.microsoft.com/office/drawing/2014/main" id="{6AB54A39-ED67-4FEB-B395-5CA478B33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3731" y="1629696"/>
            <a:ext cx="688258" cy="688258"/>
          </a:xfrm>
          <a:prstGeom prst="rect">
            <a:avLst/>
          </a:prstGeom>
        </p:spPr>
      </p:pic>
      <p:pic>
        <p:nvPicPr>
          <p:cNvPr id="23" name="Graphic 22" descr="Plant with solid fill">
            <a:extLst>
              <a:ext uri="{FF2B5EF4-FFF2-40B4-BE49-F238E27FC236}">
                <a16:creationId xmlns:a16="http://schemas.microsoft.com/office/drawing/2014/main" id="{1892E9AE-7576-48B6-87D2-C7731B4B6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1" y="1603887"/>
            <a:ext cx="688258" cy="688258"/>
          </a:xfrm>
          <a:prstGeom prst="rect">
            <a:avLst/>
          </a:prstGeom>
        </p:spPr>
      </p:pic>
      <p:pic>
        <p:nvPicPr>
          <p:cNvPr id="24" name="Graphic 23" descr="Plant with solid fill">
            <a:extLst>
              <a:ext uri="{FF2B5EF4-FFF2-40B4-BE49-F238E27FC236}">
                <a16:creationId xmlns:a16="http://schemas.microsoft.com/office/drawing/2014/main" id="{DF708FD9-ECDF-42DB-8354-86141AFC3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1871" y="1600200"/>
            <a:ext cx="688258" cy="688258"/>
          </a:xfrm>
          <a:prstGeom prst="rect">
            <a:avLst/>
          </a:prstGeom>
        </p:spPr>
      </p:pic>
      <p:pic>
        <p:nvPicPr>
          <p:cNvPr id="25" name="Graphic 24" descr="Plant with solid fill">
            <a:extLst>
              <a:ext uri="{FF2B5EF4-FFF2-40B4-BE49-F238E27FC236}">
                <a16:creationId xmlns:a16="http://schemas.microsoft.com/office/drawing/2014/main" id="{9F517085-CC15-4CD3-A6F9-2385C037B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2086" y="1578077"/>
            <a:ext cx="688258" cy="688258"/>
          </a:xfrm>
          <a:prstGeom prst="rect">
            <a:avLst/>
          </a:prstGeom>
        </p:spPr>
      </p:pic>
      <p:pic>
        <p:nvPicPr>
          <p:cNvPr id="26" name="Graphic 25" descr="Plant with solid fill">
            <a:extLst>
              <a:ext uri="{FF2B5EF4-FFF2-40B4-BE49-F238E27FC236}">
                <a16:creationId xmlns:a16="http://schemas.microsoft.com/office/drawing/2014/main" id="{0BBD306D-610C-427E-B56F-C5E142CC8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2356" y="1600200"/>
            <a:ext cx="688258" cy="688258"/>
          </a:xfrm>
          <a:prstGeom prst="rect">
            <a:avLst/>
          </a:prstGeom>
        </p:spPr>
      </p:pic>
      <p:pic>
        <p:nvPicPr>
          <p:cNvPr id="27" name="Graphic 26" descr="Plant with solid fill">
            <a:extLst>
              <a:ext uri="{FF2B5EF4-FFF2-40B4-BE49-F238E27FC236}">
                <a16:creationId xmlns:a16="http://schemas.microsoft.com/office/drawing/2014/main" id="{93D3DFE0-3098-427E-9F4A-4FF155810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710" y="4084077"/>
            <a:ext cx="688258" cy="68825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D8A7799-14E0-4FBB-A3FF-DF4F35EEFC5F}"/>
              </a:ext>
            </a:extLst>
          </p:cNvPr>
          <p:cNvCxnSpPr>
            <a:cxnSpLocks/>
          </p:cNvCxnSpPr>
          <p:nvPr/>
        </p:nvCxnSpPr>
        <p:spPr>
          <a:xfrm>
            <a:off x="846806" y="4757580"/>
            <a:ext cx="7184920" cy="2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 descr="Plant with solid fill">
            <a:extLst>
              <a:ext uri="{FF2B5EF4-FFF2-40B4-BE49-F238E27FC236}">
                <a16:creationId xmlns:a16="http://schemas.microsoft.com/office/drawing/2014/main" id="{33C67916-06FA-4EE3-9ED5-2C5E573D7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4084077"/>
            <a:ext cx="688258" cy="688258"/>
          </a:xfrm>
          <a:prstGeom prst="rect">
            <a:avLst/>
          </a:prstGeom>
        </p:spPr>
      </p:pic>
      <p:pic>
        <p:nvPicPr>
          <p:cNvPr id="30" name="Graphic 29" descr="Plant with solid fill">
            <a:extLst>
              <a:ext uri="{FF2B5EF4-FFF2-40B4-BE49-F238E27FC236}">
                <a16:creationId xmlns:a16="http://schemas.microsoft.com/office/drawing/2014/main" id="{808777AC-6DA1-4721-AB8A-35C3EDC06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3991" y="4080389"/>
            <a:ext cx="688258" cy="688258"/>
          </a:xfrm>
          <a:prstGeom prst="rect">
            <a:avLst/>
          </a:prstGeom>
        </p:spPr>
      </p:pic>
      <p:pic>
        <p:nvPicPr>
          <p:cNvPr id="31" name="Graphic 30" descr="Plant with solid fill">
            <a:extLst>
              <a:ext uri="{FF2B5EF4-FFF2-40B4-BE49-F238E27FC236}">
                <a16:creationId xmlns:a16="http://schemas.microsoft.com/office/drawing/2014/main" id="{3593F545-AE2A-4328-8E47-02599AD89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966" y="4080389"/>
            <a:ext cx="688258" cy="688258"/>
          </a:xfrm>
          <a:prstGeom prst="rect">
            <a:avLst/>
          </a:prstGeom>
        </p:spPr>
      </p:pic>
      <p:pic>
        <p:nvPicPr>
          <p:cNvPr id="32" name="Graphic 31" descr="Plant with solid fill">
            <a:extLst>
              <a:ext uri="{FF2B5EF4-FFF2-40B4-BE49-F238E27FC236}">
                <a16:creationId xmlns:a16="http://schemas.microsoft.com/office/drawing/2014/main" id="{6940541A-1518-4F6A-99FE-37EBBEBAC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5137" y="4084077"/>
            <a:ext cx="688258" cy="688258"/>
          </a:xfrm>
          <a:prstGeom prst="rect">
            <a:avLst/>
          </a:prstGeom>
        </p:spPr>
      </p:pic>
      <p:pic>
        <p:nvPicPr>
          <p:cNvPr id="33" name="Graphic 32" descr="Plant with solid fill">
            <a:extLst>
              <a:ext uri="{FF2B5EF4-FFF2-40B4-BE49-F238E27FC236}">
                <a16:creationId xmlns:a16="http://schemas.microsoft.com/office/drawing/2014/main" id="{DFABB862-F368-4D1D-91E8-C935EEB22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3731" y="4080389"/>
            <a:ext cx="688258" cy="688258"/>
          </a:xfrm>
          <a:prstGeom prst="rect">
            <a:avLst/>
          </a:prstGeom>
        </p:spPr>
      </p:pic>
      <p:pic>
        <p:nvPicPr>
          <p:cNvPr id="34" name="Graphic 33" descr="Plant with solid fill">
            <a:extLst>
              <a:ext uri="{FF2B5EF4-FFF2-40B4-BE49-F238E27FC236}">
                <a16:creationId xmlns:a16="http://schemas.microsoft.com/office/drawing/2014/main" id="{F50C605A-4C81-48B5-A3A8-C21EE1E70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7801" y="4054580"/>
            <a:ext cx="688258" cy="688258"/>
          </a:xfrm>
          <a:prstGeom prst="rect">
            <a:avLst/>
          </a:prstGeom>
        </p:spPr>
      </p:pic>
      <p:pic>
        <p:nvPicPr>
          <p:cNvPr id="35" name="Graphic 34" descr="Plant with solid fill">
            <a:extLst>
              <a:ext uri="{FF2B5EF4-FFF2-40B4-BE49-F238E27FC236}">
                <a16:creationId xmlns:a16="http://schemas.microsoft.com/office/drawing/2014/main" id="{B978C404-4333-4309-BC79-2A81433F8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1871" y="4050893"/>
            <a:ext cx="688258" cy="688258"/>
          </a:xfrm>
          <a:prstGeom prst="rect">
            <a:avLst/>
          </a:prstGeom>
        </p:spPr>
      </p:pic>
      <p:pic>
        <p:nvPicPr>
          <p:cNvPr id="36" name="Graphic 35" descr="Plant with solid fill">
            <a:extLst>
              <a:ext uri="{FF2B5EF4-FFF2-40B4-BE49-F238E27FC236}">
                <a16:creationId xmlns:a16="http://schemas.microsoft.com/office/drawing/2014/main" id="{DD452667-E8B0-48EC-B379-3B8F1B179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2304" y="4028770"/>
            <a:ext cx="688258" cy="688258"/>
          </a:xfrm>
          <a:prstGeom prst="rect">
            <a:avLst/>
          </a:prstGeom>
        </p:spPr>
      </p:pic>
      <p:pic>
        <p:nvPicPr>
          <p:cNvPr id="37" name="Graphic 36" descr="Plant with solid fill">
            <a:extLst>
              <a:ext uri="{FF2B5EF4-FFF2-40B4-BE49-F238E27FC236}">
                <a16:creationId xmlns:a16="http://schemas.microsoft.com/office/drawing/2014/main" id="{FE050EE3-ACF5-4697-BB00-6146F8F80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1229" y="4050893"/>
            <a:ext cx="688258" cy="688258"/>
          </a:xfrm>
          <a:prstGeom prst="rect">
            <a:avLst/>
          </a:prstGeom>
        </p:spPr>
      </p:pic>
      <p:pic>
        <p:nvPicPr>
          <p:cNvPr id="38" name="Graphic 37" descr="Plant with solid fill">
            <a:extLst>
              <a:ext uri="{FF2B5EF4-FFF2-40B4-BE49-F238E27FC236}">
                <a16:creationId xmlns:a16="http://schemas.microsoft.com/office/drawing/2014/main" id="{C7687F42-8117-4229-962B-FDAAABF04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228" y="5353667"/>
            <a:ext cx="688258" cy="68825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AFDAA59-6DC3-46C7-85E3-CC4F89639834}"/>
              </a:ext>
            </a:extLst>
          </p:cNvPr>
          <p:cNvCxnSpPr>
            <a:cxnSpLocks/>
          </p:cNvCxnSpPr>
          <p:nvPr/>
        </p:nvCxnSpPr>
        <p:spPr>
          <a:xfrm flipV="1">
            <a:off x="1386352" y="6005053"/>
            <a:ext cx="6703135" cy="36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39" descr="Plant with solid fill">
            <a:extLst>
              <a:ext uri="{FF2B5EF4-FFF2-40B4-BE49-F238E27FC236}">
                <a16:creationId xmlns:a16="http://schemas.microsoft.com/office/drawing/2014/main" id="{F2DC908A-6F13-46B9-89EE-1779554DB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5353667"/>
            <a:ext cx="688258" cy="688258"/>
          </a:xfrm>
          <a:prstGeom prst="rect">
            <a:avLst/>
          </a:prstGeom>
        </p:spPr>
      </p:pic>
      <p:pic>
        <p:nvPicPr>
          <p:cNvPr id="41" name="Graphic 40" descr="Plant with solid fill">
            <a:extLst>
              <a:ext uri="{FF2B5EF4-FFF2-40B4-BE49-F238E27FC236}">
                <a16:creationId xmlns:a16="http://schemas.microsoft.com/office/drawing/2014/main" id="{C93EC59A-A874-4424-A8D1-C18AE5EA9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2263" y="5349979"/>
            <a:ext cx="688258" cy="688258"/>
          </a:xfrm>
          <a:prstGeom prst="rect">
            <a:avLst/>
          </a:prstGeom>
        </p:spPr>
      </p:pic>
      <p:pic>
        <p:nvPicPr>
          <p:cNvPr id="42" name="Graphic 41" descr="Plant with solid fill">
            <a:extLst>
              <a:ext uri="{FF2B5EF4-FFF2-40B4-BE49-F238E27FC236}">
                <a16:creationId xmlns:a16="http://schemas.microsoft.com/office/drawing/2014/main" id="{0A75105F-7722-4DFD-AE0C-8B0272000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03756" y="5349979"/>
            <a:ext cx="688258" cy="688258"/>
          </a:xfrm>
          <a:prstGeom prst="rect">
            <a:avLst/>
          </a:prstGeom>
        </p:spPr>
      </p:pic>
      <p:pic>
        <p:nvPicPr>
          <p:cNvPr id="43" name="Graphic 42" descr="Plant with solid fill">
            <a:extLst>
              <a:ext uri="{FF2B5EF4-FFF2-40B4-BE49-F238E27FC236}">
                <a16:creationId xmlns:a16="http://schemas.microsoft.com/office/drawing/2014/main" id="{7E8D9C62-0FB7-4D77-9BBB-CD6BAEC54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5137" y="5353667"/>
            <a:ext cx="688258" cy="688258"/>
          </a:xfrm>
          <a:prstGeom prst="rect">
            <a:avLst/>
          </a:prstGeom>
        </p:spPr>
      </p:pic>
      <p:pic>
        <p:nvPicPr>
          <p:cNvPr id="44" name="Graphic 43" descr="Plant with solid fill">
            <a:extLst>
              <a:ext uri="{FF2B5EF4-FFF2-40B4-BE49-F238E27FC236}">
                <a16:creationId xmlns:a16="http://schemas.microsoft.com/office/drawing/2014/main" id="{D5FDABC2-C866-4029-BA62-32E1AADFA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8547" y="5368415"/>
            <a:ext cx="688258" cy="688258"/>
          </a:xfrm>
          <a:prstGeom prst="rect">
            <a:avLst/>
          </a:prstGeom>
        </p:spPr>
      </p:pic>
      <p:pic>
        <p:nvPicPr>
          <p:cNvPr id="46" name="Graphic 45" descr="Plant with solid fill">
            <a:extLst>
              <a:ext uri="{FF2B5EF4-FFF2-40B4-BE49-F238E27FC236}">
                <a16:creationId xmlns:a16="http://schemas.microsoft.com/office/drawing/2014/main" id="{A862D6B1-73A8-4CCD-B913-A683C7EA2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1871" y="5320483"/>
            <a:ext cx="688258" cy="688258"/>
          </a:xfrm>
          <a:prstGeom prst="rect">
            <a:avLst/>
          </a:prstGeom>
        </p:spPr>
      </p:pic>
      <p:pic>
        <p:nvPicPr>
          <p:cNvPr id="47" name="Graphic 46" descr="Plant with solid fill">
            <a:extLst>
              <a:ext uri="{FF2B5EF4-FFF2-40B4-BE49-F238E27FC236}">
                <a16:creationId xmlns:a16="http://schemas.microsoft.com/office/drawing/2014/main" id="{C2003F93-FC99-44A3-9B90-82A3DBF3D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4101" y="5298360"/>
            <a:ext cx="688258" cy="688258"/>
          </a:xfrm>
          <a:prstGeom prst="rect">
            <a:avLst/>
          </a:prstGeom>
        </p:spPr>
      </p:pic>
      <p:pic>
        <p:nvPicPr>
          <p:cNvPr id="48" name="Graphic 47" descr="Plant with solid fill">
            <a:extLst>
              <a:ext uri="{FF2B5EF4-FFF2-40B4-BE49-F238E27FC236}">
                <a16:creationId xmlns:a16="http://schemas.microsoft.com/office/drawing/2014/main" id="{563817E7-74A8-451E-AFD9-3220EF5ED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8330" y="5320483"/>
            <a:ext cx="688258" cy="688258"/>
          </a:xfrm>
          <a:prstGeom prst="rect">
            <a:avLst/>
          </a:prstGeom>
        </p:spPr>
      </p:pic>
      <p:sp>
        <p:nvSpPr>
          <p:cNvPr id="54" name="Arrow: Left-Right 53">
            <a:extLst>
              <a:ext uri="{FF2B5EF4-FFF2-40B4-BE49-F238E27FC236}">
                <a16:creationId xmlns:a16="http://schemas.microsoft.com/office/drawing/2014/main" id="{1E5134B8-EC11-4C76-9600-7F91CBADE16A}"/>
              </a:ext>
            </a:extLst>
          </p:cNvPr>
          <p:cNvSpPr/>
          <p:nvPr/>
        </p:nvSpPr>
        <p:spPr>
          <a:xfrm>
            <a:off x="1853379" y="2388007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Arrow: Left-Right 58">
            <a:extLst>
              <a:ext uri="{FF2B5EF4-FFF2-40B4-BE49-F238E27FC236}">
                <a16:creationId xmlns:a16="http://schemas.microsoft.com/office/drawing/2014/main" id="{1F8EDCE0-F643-4E30-9080-D126C313B55D}"/>
              </a:ext>
            </a:extLst>
          </p:cNvPr>
          <p:cNvSpPr/>
          <p:nvPr/>
        </p:nvSpPr>
        <p:spPr>
          <a:xfrm>
            <a:off x="8762996" y="778326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9E2DBF-6A6B-449A-B24B-A65D2AC82D9E}"/>
              </a:ext>
            </a:extLst>
          </p:cNvPr>
          <p:cNvSpPr txBox="1"/>
          <p:nvPr/>
        </p:nvSpPr>
        <p:spPr>
          <a:xfrm>
            <a:off x="9780639" y="1155639"/>
            <a:ext cx="68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0.5</a:t>
            </a:r>
            <a:endParaRPr lang="en-GB" sz="24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89C1BE2-82AC-49C0-A87D-3798C6CCF5BB}"/>
              </a:ext>
            </a:extLst>
          </p:cNvPr>
          <p:cNvSpPr txBox="1"/>
          <p:nvPr/>
        </p:nvSpPr>
        <p:spPr>
          <a:xfrm>
            <a:off x="4876193" y="360102"/>
            <a:ext cx="209549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600" b="1" dirty="0"/>
              <a:t>Sampling</a:t>
            </a:r>
            <a:endParaRPr lang="en-GB" sz="3600" b="1" dirty="0"/>
          </a:p>
        </p:txBody>
      </p:sp>
      <p:pic>
        <p:nvPicPr>
          <p:cNvPr id="66" name="Graphic 65" descr="Cloud With Lightning And Rain with solid fill">
            <a:extLst>
              <a:ext uri="{FF2B5EF4-FFF2-40B4-BE49-F238E27FC236}">
                <a16:creationId xmlns:a16="http://schemas.microsoft.com/office/drawing/2014/main" id="{646E70C9-EE8A-4586-97B7-20ED645F2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395187" y="-175501"/>
            <a:ext cx="2127203" cy="2127203"/>
          </a:xfrm>
          <a:prstGeom prst="rect">
            <a:avLst/>
          </a:prstGeom>
        </p:spPr>
      </p:pic>
      <p:sp>
        <p:nvSpPr>
          <p:cNvPr id="67" name="Sun 66">
            <a:extLst>
              <a:ext uri="{FF2B5EF4-FFF2-40B4-BE49-F238E27FC236}">
                <a16:creationId xmlns:a16="http://schemas.microsoft.com/office/drawing/2014/main" id="{5180AD14-CEC5-4D87-B358-87FA42F1DA71}"/>
              </a:ext>
            </a:extLst>
          </p:cNvPr>
          <p:cNvSpPr/>
          <p:nvPr/>
        </p:nvSpPr>
        <p:spPr>
          <a:xfrm>
            <a:off x="1184795" y="208712"/>
            <a:ext cx="791493" cy="77928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085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Plant with solid fill">
            <a:extLst>
              <a:ext uri="{FF2B5EF4-FFF2-40B4-BE49-F238E27FC236}">
                <a16:creationId xmlns:a16="http://schemas.microsoft.com/office/drawing/2014/main" id="{DB39BEE5-0933-48EF-9ACB-54A18A3CE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724" y="2866103"/>
            <a:ext cx="688258" cy="68825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55EA1-684B-4494-839B-EFB38C243182}"/>
              </a:ext>
            </a:extLst>
          </p:cNvPr>
          <p:cNvCxnSpPr>
            <a:cxnSpLocks/>
          </p:cNvCxnSpPr>
          <p:nvPr/>
        </p:nvCxnSpPr>
        <p:spPr>
          <a:xfrm flipV="1">
            <a:off x="914402" y="3523019"/>
            <a:ext cx="7052186" cy="31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Plant with solid fill">
            <a:extLst>
              <a:ext uri="{FF2B5EF4-FFF2-40B4-BE49-F238E27FC236}">
                <a16:creationId xmlns:a16="http://schemas.microsoft.com/office/drawing/2014/main" id="{429054D5-762D-4AE4-B7F1-A4E1FFEC0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2866103"/>
            <a:ext cx="688258" cy="688258"/>
          </a:xfrm>
          <a:prstGeom prst="rect">
            <a:avLst/>
          </a:prstGeom>
        </p:spPr>
      </p:pic>
      <p:pic>
        <p:nvPicPr>
          <p:cNvPr id="8" name="Graphic 7" descr="Plant with solid fill">
            <a:extLst>
              <a:ext uri="{FF2B5EF4-FFF2-40B4-BE49-F238E27FC236}">
                <a16:creationId xmlns:a16="http://schemas.microsoft.com/office/drawing/2014/main" id="{A41C10F8-FE10-49F9-A572-17E32FBD2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214" y="2862415"/>
            <a:ext cx="688258" cy="688258"/>
          </a:xfrm>
          <a:prstGeom prst="rect">
            <a:avLst/>
          </a:prstGeom>
        </p:spPr>
      </p:pic>
      <p:pic>
        <p:nvPicPr>
          <p:cNvPr id="9" name="Graphic 8" descr="Plant with solid fill">
            <a:extLst>
              <a:ext uri="{FF2B5EF4-FFF2-40B4-BE49-F238E27FC236}">
                <a16:creationId xmlns:a16="http://schemas.microsoft.com/office/drawing/2014/main" id="{224097EA-3926-45E7-A572-58AA99658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9228" y="2862415"/>
            <a:ext cx="688258" cy="688258"/>
          </a:xfrm>
          <a:prstGeom prst="rect">
            <a:avLst/>
          </a:prstGeom>
        </p:spPr>
      </p:pic>
      <p:pic>
        <p:nvPicPr>
          <p:cNvPr id="10" name="Graphic 9" descr="Plant with solid fill">
            <a:extLst>
              <a:ext uri="{FF2B5EF4-FFF2-40B4-BE49-F238E27FC236}">
                <a16:creationId xmlns:a16="http://schemas.microsoft.com/office/drawing/2014/main" id="{D06A712C-C214-4341-955D-F028E67E5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2906" y="2866103"/>
            <a:ext cx="688258" cy="688258"/>
          </a:xfrm>
          <a:prstGeom prst="rect">
            <a:avLst/>
          </a:prstGeom>
        </p:spPr>
      </p:pic>
      <p:pic>
        <p:nvPicPr>
          <p:cNvPr id="11" name="Graphic 10" descr="Plant with solid fill">
            <a:extLst>
              <a:ext uri="{FF2B5EF4-FFF2-40B4-BE49-F238E27FC236}">
                <a16:creationId xmlns:a16="http://schemas.microsoft.com/office/drawing/2014/main" id="{09BFF514-BBBE-476E-B090-0AC05DFD5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3731" y="2862415"/>
            <a:ext cx="688258" cy="688258"/>
          </a:xfrm>
          <a:prstGeom prst="rect">
            <a:avLst/>
          </a:prstGeom>
        </p:spPr>
      </p:pic>
      <p:pic>
        <p:nvPicPr>
          <p:cNvPr id="12" name="Graphic 11" descr="Plant with solid fill">
            <a:extLst>
              <a:ext uri="{FF2B5EF4-FFF2-40B4-BE49-F238E27FC236}">
                <a16:creationId xmlns:a16="http://schemas.microsoft.com/office/drawing/2014/main" id="{7CACCED4-B5C6-497B-9EF0-BEEF9D450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7801" y="2836606"/>
            <a:ext cx="688258" cy="688258"/>
          </a:xfrm>
          <a:prstGeom prst="rect">
            <a:avLst/>
          </a:prstGeom>
        </p:spPr>
      </p:pic>
      <p:pic>
        <p:nvPicPr>
          <p:cNvPr id="14" name="Graphic 13" descr="Plant with solid fill">
            <a:extLst>
              <a:ext uri="{FF2B5EF4-FFF2-40B4-BE49-F238E27FC236}">
                <a16:creationId xmlns:a16="http://schemas.microsoft.com/office/drawing/2014/main" id="{F7754789-AA5D-4912-9485-63DB47EEA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2086" y="2810796"/>
            <a:ext cx="688258" cy="688258"/>
          </a:xfrm>
          <a:prstGeom prst="rect">
            <a:avLst/>
          </a:prstGeom>
        </p:spPr>
      </p:pic>
      <p:pic>
        <p:nvPicPr>
          <p:cNvPr id="15" name="Graphic 14" descr="Plant with solid fill">
            <a:extLst>
              <a:ext uri="{FF2B5EF4-FFF2-40B4-BE49-F238E27FC236}">
                <a16:creationId xmlns:a16="http://schemas.microsoft.com/office/drawing/2014/main" id="{8D5A8346-9A30-4D21-A079-7A184BACC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0342" y="2832919"/>
            <a:ext cx="688258" cy="688258"/>
          </a:xfrm>
          <a:prstGeom prst="rect">
            <a:avLst/>
          </a:prstGeom>
        </p:spPr>
      </p:pic>
      <p:pic>
        <p:nvPicPr>
          <p:cNvPr id="16" name="Graphic 15" descr="Plant with solid fill">
            <a:extLst>
              <a:ext uri="{FF2B5EF4-FFF2-40B4-BE49-F238E27FC236}">
                <a16:creationId xmlns:a16="http://schemas.microsoft.com/office/drawing/2014/main" id="{33EAD526-8B26-4E8A-8870-6E6D6E19A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724" y="1633384"/>
            <a:ext cx="688258" cy="6882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198AA4-FEA6-4594-AE60-947214C9A389}"/>
              </a:ext>
            </a:extLst>
          </p:cNvPr>
          <p:cNvCxnSpPr>
            <a:cxnSpLocks/>
          </p:cNvCxnSpPr>
          <p:nvPr/>
        </p:nvCxnSpPr>
        <p:spPr>
          <a:xfrm flipV="1">
            <a:off x="914402" y="2288458"/>
            <a:ext cx="7034976" cy="33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 descr="Plant with solid fill">
            <a:extLst>
              <a:ext uri="{FF2B5EF4-FFF2-40B4-BE49-F238E27FC236}">
                <a16:creationId xmlns:a16="http://schemas.microsoft.com/office/drawing/2014/main" id="{920F14E2-BF60-47FA-B431-61499B02D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1151" y="1633384"/>
            <a:ext cx="688258" cy="688258"/>
          </a:xfrm>
          <a:prstGeom prst="rect">
            <a:avLst/>
          </a:prstGeom>
        </p:spPr>
      </p:pic>
      <p:pic>
        <p:nvPicPr>
          <p:cNvPr id="19" name="Graphic 18" descr="Plant with solid fill">
            <a:extLst>
              <a:ext uri="{FF2B5EF4-FFF2-40B4-BE49-F238E27FC236}">
                <a16:creationId xmlns:a16="http://schemas.microsoft.com/office/drawing/2014/main" id="{23A6AE96-6DFB-44F4-886D-C424DBE00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0466" y="1629696"/>
            <a:ext cx="688258" cy="688258"/>
          </a:xfrm>
          <a:prstGeom prst="rect">
            <a:avLst/>
          </a:prstGeom>
        </p:spPr>
      </p:pic>
      <p:pic>
        <p:nvPicPr>
          <p:cNvPr id="20" name="Graphic 19" descr="Plant with solid fill">
            <a:extLst>
              <a:ext uri="{FF2B5EF4-FFF2-40B4-BE49-F238E27FC236}">
                <a16:creationId xmlns:a16="http://schemas.microsoft.com/office/drawing/2014/main" id="{007C6D59-DB70-4880-B234-2D9336991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9446" y="1629696"/>
            <a:ext cx="688258" cy="688258"/>
          </a:xfrm>
          <a:prstGeom prst="rect">
            <a:avLst/>
          </a:prstGeom>
        </p:spPr>
      </p:pic>
      <p:pic>
        <p:nvPicPr>
          <p:cNvPr id="21" name="Graphic 20" descr="Plant with solid fill">
            <a:extLst>
              <a:ext uri="{FF2B5EF4-FFF2-40B4-BE49-F238E27FC236}">
                <a16:creationId xmlns:a16="http://schemas.microsoft.com/office/drawing/2014/main" id="{BBCA9A4A-0EE1-4A05-AD40-BAD6916D3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5137" y="1633384"/>
            <a:ext cx="688258" cy="688258"/>
          </a:xfrm>
          <a:prstGeom prst="rect">
            <a:avLst/>
          </a:prstGeom>
        </p:spPr>
      </p:pic>
      <p:pic>
        <p:nvPicPr>
          <p:cNvPr id="22" name="Graphic 21" descr="Plant with solid fill">
            <a:extLst>
              <a:ext uri="{FF2B5EF4-FFF2-40B4-BE49-F238E27FC236}">
                <a16:creationId xmlns:a16="http://schemas.microsoft.com/office/drawing/2014/main" id="{6AB54A39-ED67-4FEB-B395-5CA478B33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3731" y="1629696"/>
            <a:ext cx="688258" cy="688258"/>
          </a:xfrm>
          <a:prstGeom prst="rect">
            <a:avLst/>
          </a:prstGeom>
        </p:spPr>
      </p:pic>
      <p:pic>
        <p:nvPicPr>
          <p:cNvPr id="23" name="Graphic 22" descr="Plant with solid fill">
            <a:extLst>
              <a:ext uri="{FF2B5EF4-FFF2-40B4-BE49-F238E27FC236}">
                <a16:creationId xmlns:a16="http://schemas.microsoft.com/office/drawing/2014/main" id="{1892E9AE-7576-48B6-87D2-C7731B4B6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1" y="1603887"/>
            <a:ext cx="688258" cy="688258"/>
          </a:xfrm>
          <a:prstGeom prst="rect">
            <a:avLst/>
          </a:prstGeom>
        </p:spPr>
      </p:pic>
      <p:pic>
        <p:nvPicPr>
          <p:cNvPr id="24" name="Graphic 23" descr="Plant with solid fill">
            <a:extLst>
              <a:ext uri="{FF2B5EF4-FFF2-40B4-BE49-F238E27FC236}">
                <a16:creationId xmlns:a16="http://schemas.microsoft.com/office/drawing/2014/main" id="{DF708FD9-ECDF-42DB-8354-86141AFC3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1871" y="1600200"/>
            <a:ext cx="688258" cy="688258"/>
          </a:xfrm>
          <a:prstGeom prst="rect">
            <a:avLst/>
          </a:prstGeom>
        </p:spPr>
      </p:pic>
      <p:pic>
        <p:nvPicPr>
          <p:cNvPr id="25" name="Graphic 24" descr="Plant with solid fill">
            <a:extLst>
              <a:ext uri="{FF2B5EF4-FFF2-40B4-BE49-F238E27FC236}">
                <a16:creationId xmlns:a16="http://schemas.microsoft.com/office/drawing/2014/main" id="{9F517085-CC15-4CD3-A6F9-2385C037B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2086" y="1578077"/>
            <a:ext cx="688258" cy="688258"/>
          </a:xfrm>
          <a:prstGeom prst="rect">
            <a:avLst/>
          </a:prstGeom>
        </p:spPr>
      </p:pic>
      <p:pic>
        <p:nvPicPr>
          <p:cNvPr id="26" name="Graphic 25" descr="Plant with solid fill">
            <a:extLst>
              <a:ext uri="{FF2B5EF4-FFF2-40B4-BE49-F238E27FC236}">
                <a16:creationId xmlns:a16="http://schemas.microsoft.com/office/drawing/2014/main" id="{0BBD306D-610C-427E-B56F-C5E142CC8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2356" y="1600200"/>
            <a:ext cx="688258" cy="688258"/>
          </a:xfrm>
          <a:prstGeom prst="rect">
            <a:avLst/>
          </a:prstGeom>
        </p:spPr>
      </p:pic>
      <p:pic>
        <p:nvPicPr>
          <p:cNvPr id="27" name="Graphic 26" descr="Plant with solid fill">
            <a:extLst>
              <a:ext uri="{FF2B5EF4-FFF2-40B4-BE49-F238E27FC236}">
                <a16:creationId xmlns:a16="http://schemas.microsoft.com/office/drawing/2014/main" id="{93D3DFE0-3098-427E-9F4A-4FF155810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710" y="4084077"/>
            <a:ext cx="688258" cy="68825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D8A7799-14E0-4FBB-A3FF-DF4F35EEFC5F}"/>
              </a:ext>
            </a:extLst>
          </p:cNvPr>
          <p:cNvCxnSpPr>
            <a:cxnSpLocks/>
          </p:cNvCxnSpPr>
          <p:nvPr/>
        </p:nvCxnSpPr>
        <p:spPr>
          <a:xfrm>
            <a:off x="846806" y="4757580"/>
            <a:ext cx="7184920" cy="2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 descr="Plant with solid fill">
            <a:extLst>
              <a:ext uri="{FF2B5EF4-FFF2-40B4-BE49-F238E27FC236}">
                <a16:creationId xmlns:a16="http://schemas.microsoft.com/office/drawing/2014/main" id="{33C67916-06FA-4EE3-9ED5-2C5E573D7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4084077"/>
            <a:ext cx="688258" cy="688258"/>
          </a:xfrm>
          <a:prstGeom prst="rect">
            <a:avLst/>
          </a:prstGeom>
        </p:spPr>
      </p:pic>
      <p:pic>
        <p:nvPicPr>
          <p:cNvPr id="30" name="Graphic 29" descr="Plant with solid fill">
            <a:extLst>
              <a:ext uri="{FF2B5EF4-FFF2-40B4-BE49-F238E27FC236}">
                <a16:creationId xmlns:a16="http://schemas.microsoft.com/office/drawing/2014/main" id="{808777AC-6DA1-4721-AB8A-35C3EDC06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3991" y="4080389"/>
            <a:ext cx="688258" cy="688258"/>
          </a:xfrm>
          <a:prstGeom prst="rect">
            <a:avLst/>
          </a:prstGeom>
        </p:spPr>
      </p:pic>
      <p:pic>
        <p:nvPicPr>
          <p:cNvPr id="31" name="Graphic 30" descr="Plant with solid fill">
            <a:extLst>
              <a:ext uri="{FF2B5EF4-FFF2-40B4-BE49-F238E27FC236}">
                <a16:creationId xmlns:a16="http://schemas.microsoft.com/office/drawing/2014/main" id="{3593F545-AE2A-4328-8E47-02599AD89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966" y="4080389"/>
            <a:ext cx="688258" cy="688258"/>
          </a:xfrm>
          <a:prstGeom prst="rect">
            <a:avLst/>
          </a:prstGeom>
        </p:spPr>
      </p:pic>
      <p:pic>
        <p:nvPicPr>
          <p:cNvPr id="32" name="Graphic 31" descr="Plant with solid fill">
            <a:extLst>
              <a:ext uri="{FF2B5EF4-FFF2-40B4-BE49-F238E27FC236}">
                <a16:creationId xmlns:a16="http://schemas.microsoft.com/office/drawing/2014/main" id="{6940541A-1518-4F6A-99FE-37EBBEBAC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5137" y="4084077"/>
            <a:ext cx="688258" cy="688258"/>
          </a:xfrm>
          <a:prstGeom prst="rect">
            <a:avLst/>
          </a:prstGeom>
        </p:spPr>
      </p:pic>
      <p:pic>
        <p:nvPicPr>
          <p:cNvPr id="33" name="Graphic 32" descr="Plant with solid fill">
            <a:extLst>
              <a:ext uri="{FF2B5EF4-FFF2-40B4-BE49-F238E27FC236}">
                <a16:creationId xmlns:a16="http://schemas.microsoft.com/office/drawing/2014/main" id="{DFABB862-F368-4D1D-91E8-C935EEB22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3731" y="4080389"/>
            <a:ext cx="688258" cy="688258"/>
          </a:xfrm>
          <a:prstGeom prst="rect">
            <a:avLst/>
          </a:prstGeom>
        </p:spPr>
      </p:pic>
      <p:pic>
        <p:nvPicPr>
          <p:cNvPr id="34" name="Graphic 33" descr="Plant with solid fill">
            <a:extLst>
              <a:ext uri="{FF2B5EF4-FFF2-40B4-BE49-F238E27FC236}">
                <a16:creationId xmlns:a16="http://schemas.microsoft.com/office/drawing/2014/main" id="{F50C605A-4C81-48B5-A3A8-C21EE1E70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7801" y="4054580"/>
            <a:ext cx="688258" cy="688258"/>
          </a:xfrm>
          <a:prstGeom prst="rect">
            <a:avLst/>
          </a:prstGeom>
        </p:spPr>
      </p:pic>
      <p:pic>
        <p:nvPicPr>
          <p:cNvPr id="35" name="Graphic 34" descr="Plant with solid fill">
            <a:extLst>
              <a:ext uri="{FF2B5EF4-FFF2-40B4-BE49-F238E27FC236}">
                <a16:creationId xmlns:a16="http://schemas.microsoft.com/office/drawing/2014/main" id="{B978C404-4333-4309-BC79-2A81433F8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1871" y="4050893"/>
            <a:ext cx="688258" cy="688258"/>
          </a:xfrm>
          <a:prstGeom prst="rect">
            <a:avLst/>
          </a:prstGeom>
        </p:spPr>
      </p:pic>
      <p:pic>
        <p:nvPicPr>
          <p:cNvPr id="36" name="Graphic 35" descr="Plant with solid fill">
            <a:extLst>
              <a:ext uri="{FF2B5EF4-FFF2-40B4-BE49-F238E27FC236}">
                <a16:creationId xmlns:a16="http://schemas.microsoft.com/office/drawing/2014/main" id="{DD452667-E8B0-48EC-B379-3B8F1B179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2304" y="4028770"/>
            <a:ext cx="688258" cy="688258"/>
          </a:xfrm>
          <a:prstGeom prst="rect">
            <a:avLst/>
          </a:prstGeom>
        </p:spPr>
      </p:pic>
      <p:pic>
        <p:nvPicPr>
          <p:cNvPr id="37" name="Graphic 36" descr="Plant with solid fill">
            <a:extLst>
              <a:ext uri="{FF2B5EF4-FFF2-40B4-BE49-F238E27FC236}">
                <a16:creationId xmlns:a16="http://schemas.microsoft.com/office/drawing/2014/main" id="{FE050EE3-ACF5-4697-BB00-6146F8F80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1229" y="4050893"/>
            <a:ext cx="688258" cy="688258"/>
          </a:xfrm>
          <a:prstGeom prst="rect">
            <a:avLst/>
          </a:prstGeom>
        </p:spPr>
      </p:pic>
      <p:pic>
        <p:nvPicPr>
          <p:cNvPr id="38" name="Graphic 37" descr="Plant with solid fill">
            <a:extLst>
              <a:ext uri="{FF2B5EF4-FFF2-40B4-BE49-F238E27FC236}">
                <a16:creationId xmlns:a16="http://schemas.microsoft.com/office/drawing/2014/main" id="{C7687F42-8117-4229-962B-FDAAABF04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228" y="5353667"/>
            <a:ext cx="688258" cy="68825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AFDAA59-6DC3-46C7-85E3-CC4F89639834}"/>
              </a:ext>
            </a:extLst>
          </p:cNvPr>
          <p:cNvCxnSpPr>
            <a:cxnSpLocks/>
          </p:cNvCxnSpPr>
          <p:nvPr/>
        </p:nvCxnSpPr>
        <p:spPr>
          <a:xfrm flipV="1">
            <a:off x="1386352" y="6005053"/>
            <a:ext cx="6703135" cy="36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39" descr="Plant with solid fill">
            <a:extLst>
              <a:ext uri="{FF2B5EF4-FFF2-40B4-BE49-F238E27FC236}">
                <a16:creationId xmlns:a16="http://schemas.microsoft.com/office/drawing/2014/main" id="{F2DC908A-6F13-46B9-89EE-1779554DB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5353667"/>
            <a:ext cx="688258" cy="688258"/>
          </a:xfrm>
          <a:prstGeom prst="rect">
            <a:avLst/>
          </a:prstGeom>
        </p:spPr>
      </p:pic>
      <p:pic>
        <p:nvPicPr>
          <p:cNvPr id="41" name="Graphic 40" descr="Plant with solid fill">
            <a:extLst>
              <a:ext uri="{FF2B5EF4-FFF2-40B4-BE49-F238E27FC236}">
                <a16:creationId xmlns:a16="http://schemas.microsoft.com/office/drawing/2014/main" id="{C93EC59A-A874-4424-A8D1-C18AE5EA9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2263" y="5349979"/>
            <a:ext cx="688258" cy="688258"/>
          </a:xfrm>
          <a:prstGeom prst="rect">
            <a:avLst/>
          </a:prstGeom>
        </p:spPr>
      </p:pic>
      <p:pic>
        <p:nvPicPr>
          <p:cNvPr id="42" name="Graphic 41" descr="Plant with solid fill">
            <a:extLst>
              <a:ext uri="{FF2B5EF4-FFF2-40B4-BE49-F238E27FC236}">
                <a16:creationId xmlns:a16="http://schemas.microsoft.com/office/drawing/2014/main" id="{0A75105F-7722-4DFD-AE0C-8B0272000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03756" y="5349979"/>
            <a:ext cx="688258" cy="688258"/>
          </a:xfrm>
          <a:prstGeom prst="rect">
            <a:avLst/>
          </a:prstGeom>
        </p:spPr>
      </p:pic>
      <p:pic>
        <p:nvPicPr>
          <p:cNvPr id="43" name="Graphic 42" descr="Plant with solid fill">
            <a:extLst>
              <a:ext uri="{FF2B5EF4-FFF2-40B4-BE49-F238E27FC236}">
                <a16:creationId xmlns:a16="http://schemas.microsoft.com/office/drawing/2014/main" id="{7E8D9C62-0FB7-4D77-9BBB-CD6BAEC54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5137" y="5353667"/>
            <a:ext cx="688258" cy="688258"/>
          </a:xfrm>
          <a:prstGeom prst="rect">
            <a:avLst/>
          </a:prstGeom>
        </p:spPr>
      </p:pic>
      <p:pic>
        <p:nvPicPr>
          <p:cNvPr id="44" name="Graphic 43" descr="Plant with solid fill">
            <a:extLst>
              <a:ext uri="{FF2B5EF4-FFF2-40B4-BE49-F238E27FC236}">
                <a16:creationId xmlns:a16="http://schemas.microsoft.com/office/drawing/2014/main" id="{D5FDABC2-C866-4029-BA62-32E1AADFA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8547" y="5368415"/>
            <a:ext cx="688258" cy="688258"/>
          </a:xfrm>
          <a:prstGeom prst="rect">
            <a:avLst/>
          </a:prstGeom>
        </p:spPr>
      </p:pic>
      <p:pic>
        <p:nvPicPr>
          <p:cNvPr id="46" name="Graphic 45" descr="Plant with solid fill">
            <a:extLst>
              <a:ext uri="{FF2B5EF4-FFF2-40B4-BE49-F238E27FC236}">
                <a16:creationId xmlns:a16="http://schemas.microsoft.com/office/drawing/2014/main" id="{A862D6B1-73A8-4CCD-B913-A683C7EA2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1871" y="5320483"/>
            <a:ext cx="688258" cy="688258"/>
          </a:xfrm>
          <a:prstGeom prst="rect">
            <a:avLst/>
          </a:prstGeom>
        </p:spPr>
      </p:pic>
      <p:pic>
        <p:nvPicPr>
          <p:cNvPr id="47" name="Graphic 46" descr="Plant with solid fill">
            <a:extLst>
              <a:ext uri="{FF2B5EF4-FFF2-40B4-BE49-F238E27FC236}">
                <a16:creationId xmlns:a16="http://schemas.microsoft.com/office/drawing/2014/main" id="{C2003F93-FC99-44A3-9B90-82A3DBF3D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4101" y="5298360"/>
            <a:ext cx="688258" cy="688258"/>
          </a:xfrm>
          <a:prstGeom prst="rect">
            <a:avLst/>
          </a:prstGeom>
        </p:spPr>
      </p:pic>
      <p:pic>
        <p:nvPicPr>
          <p:cNvPr id="48" name="Graphic 47" descr="Plant with solid fill">
            <a:extLst>
              <a:ext uri="{FF2B5EF4-FFF2-40B4-BE49-F238E27FC236}">
                <a16:creationId xmlns:a16="http://schemas.microsoft.com/office/drawing/2014/main" id="{563817E7-74A8-451E-AFD9-3220EF5ED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8330" y="5320483"/>
            <a:ext cx="688258" cy="688258"/>
          </a:xfrm>
          <a:prstGeom prst="rect">
            <a:avLst/>
          </a:prstGeom>
        </p:spPr>
      </p:pic>
      <p:sp>
        <p:nvSpPr>
          <p:cNvPr id="54" name="Arrow: Left-Right 53">
            <a:extLst>
              <a:ext uri="{FF2B5EF4-FFF2-40B4-BE49-F238E27FC236}">
                <a16:creationId xmlns:a16="http://schemas.microsoft.com/office/drawing/2014/main" id="{1E5134B8-EC11-4C76-9600-7F91CBADE16A}"/>
              </a:ext>
            </a:extLst>
          </p:cNvPr>
          <p:cNvSpPr/>
          <p:nvPr/>
        </p:nvSpPr>
        <p:spPr>
          <a:xfrm>
            <a:off x="1853379" y="2388007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08310-C01D-4D19-94D1-101A65F3527E}"/>
              </a:ext>
            </a:extLst>
          </p:cNvPr>
          <p:cNvSpPr txBox="1"/>
          <p:nvPr/>
        </p:nvSpPr>
        <p:spPr>
          <a:xfrm>
            <a:off x="2662089" y="2360578"/>
            <a:ext cx="98813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x = 3</a:t>
            </a:r>
            <a:endParaRPr lang="en-GB" sz="2400" b="1" dirty="0"/>
          </a:p>
        </p:txBody>
      </p:sp>
      <p:sp>
        <p:nvSpPr>
          <p:cNvPr id="59" name="Arrow: Left-Right 58">
            <a:extLst>
              <a:ext uri="{FF2B5EF4-FFF2-40B4-BE49-F238E27FC236}">
                <a16:creationId xmlns:a16="http://schemas.microsoft.com/office/drawing/2014/main" id="{1F8EDCE0-F643-4E30-9080-D126C313B55D}"/>
              </a:ext>
            </a:extLst>
          </p:cNvPr>
          <p:cNvSpPr/>
          <p:nvPr/>
        </p:nvSpPr>
        <p:spPr>
          <a:xfrm>
            <a:off x="8762996" y="778326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9E2DBF-6A6B-449A-B24B-A65D2AC82D9E}"/>
              </a:ext>
            </a:extLst>
          </p:cNvPr>
          <p:cNvSpPr txBox="1"/>
          <p:nvPr/>
        </p:nvSpPr>
        <p:spPr>
          <a:xfrm>
            <a:off x="9780639" y="1155639"/>
            <a:ext cx="68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0.5</a:t>
            </a:r>
            <a:endParaRPr lang="en-GB" sz="24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89C1BE2-82AC-49C0-A87D-3798C6CCF5BB}"/>
              </a:ext>
            </a:extLst>
          </p:cNvPr>
          <p:cNvSpPr txBox="1"/>
          <p:nvPr/>
        </p:nvSpPr>
        <p:spPr>
          <a:xfrm>
            <a:off x="4876193" y="360102"/>
            <a:ext cx="209549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600" b="1" dirty="0"/>
              <a:t>Sampling</a:t>
            </a:r>
            <a:endParaRPr lang="en-GB" sz="3600" b="1" dirty="0"/>
          </a:p>
        </p:txBody>
      </p:sp>
      <p:pic>
        <p:nvPicPr>
          <p:cNvPr id="66" name="Graphic 65" descr="Cloud With Lightning And Rain with solid fill">
            <a:extLst>
              <a:ext uri="{FF2B5EF4-FFF2-40B4-BE49-F238E27FC236}">
                <a16:creationId xmlns:a16="http://schemas.microsoft.com/office/drawing/2014/main" id="{646E70C9-EE8A-4586-97B7-20ED645F2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45769" y="-173351"/>
            <a:ext cx="2127203" cy="2127203"/>
          </a:xfrm>
          <a:prstGeom prst="rect">
            <a:avLst/>
          </a:prstGeom>
        </p:spPr>
      </p:pic>
      <p:sp>
        <p:nvSpPr>
          <p:cNvPr id="67" name="Sun 66">
            <a:extLst>
              <a:ext uri="{FF2B5EF4-FFF2-40B4-BE49-F238E27FC236}">
                <a16:creationId xmlns:a16="http://schemas.microsoft.com/office/drawing/2014/main" id="{5180AD14-CEC5-4D87-B358-87FA42F1DA71}"/>
              </a:ext>
            </a:extLst>
          </p:cNvPr>
          <p:cNvSpPr/>
          <p:nvPr/>
        </p:nvSpPr>
        <p:spPr>
          <a:xfrm>
            <a:off x="1184795" y="208712"/>
            <a:ext cx="791493" cy="77928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374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Plant with solid fill">
            <a:extLst>
              <a:ext uri="{FF2B5EF4-FFF2-40B4-BE49-F238E27FC236}">
                <a16:creationId xmlns:a16="http://schemas.microsoft.com/office/drawing/2014/main" id="{DB39BEE5-0933-48EF-9ACB-54A18A3CE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724" y="2866103"/>
            <a:ext cx="688258" cy="68825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55EA1-684B-4494-839B-EFB38C243182}"/>
              </a:ext>
            </a:extLst>
          </p:cNvPr>
          <p:cNvCxnSpPr>
            <a:cxnSpLocks/>
          </p:cNvCxnSpPr>
          <p:nvPr/>
        </p:nvCxnSpPr>
        <p:spPr>
          <a:xfrm flipV="1">
            <a:off x="914402" y="3523019"/>
            <a:ext cx="7052186" cy="31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Plant with solid fill">
            <a:extLst>
              <a:ext uri="{FF2B5EF4-FFF2-40B4-BE49-F238E27FC236}">
                <a16:creationId xmlns:a16="http://schemas.microsoft.com/office/drawing/2014/main" id="{429054D5-762D-4AE4-B7F1-A4E1FFEC0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2866103"/>
            <a:ext cx="688258" cy="688258"/>
          </a:xfrm>
          <a:prstGeom prst="rect">
            <a:avLst/>
          </a:prstGeom>
        </p:spPr>
      </p:pic>
      <p:pic>
        <p:nvPicPr>
          <p:cNvPr id="8" name="Graphic 7" descr="Plant with solid fill">
            <a:extLst>
              <a:ext uri="{FF2B5EF4-FFF2-40B4-BE49-F238E27FC236}">
                <a16:creationId xmlns:a16="http://schemas.microsoft.com/office/drawing/2014/main" id="{A41C10F8-FE10-49F9-A572-17E32FBD2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214" y="2862415"/>
            <a:ext cx="688258" cy="688258"/>
          </a:xfrm>
          <a:prstGeom prst="rect">
            <a:avLst/>
          </a:prstGeom>
        </p:spPr>
      </p:pic>
      <p:pic>
        <p:nvPicPr>
          <p:cNvPr id="9" name="Graphic 8" descr="Plant with solid fill">
            <a:extLst>
              <a:ext uri="{FF2B5EF4-FFF2-40B4-BE49-F238E27FC236}">
                <a16:creationId xmlns:a16="http://schemas.microsoft.com/office/drawing/2014/main" id="{224097EA-3926-45E7-A572-58AA99658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9228" y="2862415"/>
            <a:ext cx="688258" cy="688258"/>
          </a:xfrm>
          <a:prstGeom prst="rect">
            <a:avLst/>
          </a:prstGeom>
        </p:spPr>
      </p:pic>
      <p:pic>
        <p:nvPicPr>
          <p:cNvPr id="10" name="Graphic 9" descr="Plant with solid fill">
            <a:extLst>
              <a:ext uri="{FF2B5EF4-FFF2-40B4-BE49-F238E27FC236}">
                <a16:creationId xmlns:a16="http://schemas.microsoft.com/office/drawing/2014/main" id="{D06A712C-C214-4341-955D-F028E67E5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2906" y="2866103"/>
            <a:ext cx="688258" cy="688258"/>
          </a:xfrm>
          <a:prstGeom prst="rect">
            <a:avLst/>
          </a:prstGeom>
        </p:spPr>
      </p:pic>
      <p:pic>
        <p:nvPicPr>
          <p:cNvPr id="11" name="Graphic 10" descr="Plant with solid fill">
            <a:extLst>
              <a:ext uri="{FF2B5EF4-FFF2-40B4-BE49-F238E27FC236}">
                <a16:creationId xmlns:a16="http://schemas.microsoft.com/office/drawing/2014/main" id="{09BFF514-BBBE-476E-B090-0AC05DFD5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3731" y="2862415"/>
            <a:ext cx="688258" cy="688258"/>
          </a:xfrm>
          <a:prstGeom prst="rect">
            <a:avLst/>
          </a:prstGeom>
        </p:spPr>
      </p:pic>
      <p:pic>
        <p:nvPicPr>
          <p:cNvPr id="12" name="Graphic 11" descr="Plant with solid fill">
            <a:extLst>
              <a:ext uri="{FF2B5EF4-FFF2-40B4-BE49-F238E27FC236}">
                <a16:creationId xmlns:a16="http://schemas.microsoft.com/office/drawing/2014/main" id="{7CACCED4-B5C6-497B-9EF0-BEEF9D450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7801" y="2836606"/>
            <a:ext cx="688258" cy="688258"/>
          </a:xfrm>
          <a:prstGeom prst="rect">
            <a:avLst/>
          </a:prstGeom>
        </p:spPr>
      </p:pic>
      <p:pic>
        <p:nvPicPr>
          <p:cNvPr id="14" name="Graphic 13" descr="Plant with solid fill">
            <a:extLst>
              <a:ext uri="{FF2B5EF4-FFF2-40B4-BE49-F238E27FC236}">
                <a16:creationId xmlns:a16="http://schemas.microsoft.com/office/drawing/2014/main" id="{F7754789-AA5D-4912-9485-63DB47EEA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2086" y="2810796"/>
            <a:ext cx="688258" cy="688258"/>
          </a:xfrm>
          <a:prstGeom prst="rect">
            <a:avLst/>
          </a:prstGeom>
        </p:spPr>
      </p:pic>
      <p:pic>
        <p:nvPicPr>
          <p:cNvPr id="15" name="Graphic 14" descr="Plant with solid fill">
            <a:extLst>
              <a:ext uri="{FF2B5EF4-FFF2-40B4-BE49-F238E27FC236}">
                <a16:creationId xmlns:a16="http://schemas.microsoft.com/office/drawing/2014/main" id="{8D5A8346-9A30-4D21-A079-7A184BACC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0342" y="2832919"/>
            <a:ext cx="688258" cy="688258"/>
          </a:xfrm>
          <a:prstGeom prst="rect">
            <a:avLst/>
          </a:prstGeom>
        </p:spPr>
      </p:pic>
      <p:pic>
        <p:nvPicPr>
          <p:cNvPr id="16" name="Graphic 15" descr="Plant with solid fill">
            <a:extLst>
              <a:ext uri="{FF2B5EF4-FFF2-40B4-BE49-F238E27FC236}">
                <a16:creationId xmlns:a16="http://schemas.microsoft.com/office/drawing/2014/main" id="{33EAD526-8B26-4E8A-8870-6E6D6E19A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724" y="1633384"/>
            <a:ext cx="688258" cy="6882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198AA4-FEA6-4594-AE60-947214C9A389}"/>
              </a:ext>
            </a:extLst>
          </p:cNvPr>
          <p:cNvCxnSpPr>
            <a:cxnSpLocks/>
          </p:cNvCxnSpPr>
          <p:nvPr/>
        </p:nvCxnSpPr>
        <p:spPr>
          <a:xfrm flipV="1">
            <a:off x="914402" y="2288458"/>
            <a:ext cx="7034976" cy="33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 descr="Plant with solid fill">
            <a:extLst>
              <a:ext uri="{FF2B5EF4-FFF2-40B4-BE49-F238E27FC236}">
                <a16:creationId xmlns:a16="http://schemas.microsoft.com/office/drawing/2014/main" id="{920F14E2-BF60-47FA-B431-61499B02D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1151" y="1633384"/>
            <a:ext cx="688258" cy="688258"/>
          </a:xfrm>
          <a:prstGeom prst="rect">
            <a:avLst/>
          </a:prstGeom>
        </p:spPr>
      </p:pic>
      <p:pic>
        <p:nvPicPr>
          <p:cNvPr id="19" name="Graphic 18" descr="Plant with solid fill">
            <a:extLst>
              <a:ext uri="{FF2B5EF4-FFF2-40B4-BE49-F238E27FC236}">
                <a16:creationId xmlns:a16="http://schemas.microsoft.com/office/drawing/2014/main" id="{23A6AE96-6DFB-44F4-886D-C424DBE00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0466" y="1629696"/>
            <a:ext cx="688258" cy="688258"/>
          </a:xfrm>
          <a:prstGeom prst="rect">
            <a:avLst/>
          </a:prstGeom>
        </p:spPr>
      </p:pic>
      <p:pic>
        <p:nvPicPr>
          <p:cNvPr id="20" name="Graphic 19" descr="Plant with solid fill">
            <a:extLst>
              <a:ext uri="{FF2B5EF4-FFF2-40B4-BE49-F238E27FC236}">
                <a16:creationId xmlns:a16="http://schemas.microsoft.com/office/drawing/2014/main" id="{007C6D59-DB70-4880-B234-2D9336991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9446" y="1629696"/>
            <a:ext cx="688258" cy="688258"/>
          </a:xfrm>
          <a:prstGeom prst="rect">
            <a:avLst/>
          </a:prstGeom>
        </p:spPr>
      </p:pic>
      <p:pic>
        <p:nvPicPr>
          <p:cNvPr id="21" name="Graphic 20" descr="Plant with solid fill">
            <a:extLst>
              <a:ext uri="{FF2B5EF4-FFF2-40B4-BE49-F238E27FC236}">
                <a16:creationId xmlns:a16="http://schemas.microsoft.com/office/drawing/2014/main" id="{BBCA9A4A-0EE1-4A05-AD40-BAD6916D3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5137" y="1633384"/>
            <a:ext cx="688258" cy="688258"/>
          </a:xfrm>
          <a:prstGeom prst="rect">
            <a:avLst/>
          </a:prstGeom>
        </p:spPr>
      </p:pic>
      <p:pic>
        <p:nvPicPr>
          <p:cNvPr id="22" name="Graphic 21" descr="Plant with solid fill">
            <a:extLst>
              <a:ext uri="{FF2B5EF4-FFF2-40B4-BE49-F238E27FC236}">
                <a16:creationId xmlns:a16="http://schemas.microsoft.com/office/drawing/2014/main" id="{6AB54A39-ED67-4FEB-B395-5CA478B33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3731" y="1629696"/>
            <a:ext cx="688258" cy="688258"/>
          </a:xfrm>
          <a:prstGeom prst="rect">
            <a:avLst/>
          </a:prstGeom>
        </p:spPr>
      </p:pic>
      <p:pic>
        <p:nvPicPr>
          <p:cNvPr id="23" name="Graphic 22" descr="Plant with solid fill">
            <a:extLst>
              <a:ext uri="{FF2B5EF4-FFF2-40B4-BE49-F238E27FC236}">
                <a16:creationId xmlns:a16="http://schemas.microsoft.com/office/drawing/2014/main" id="{1892E9AE-7576-48B6-87D2-C7731B4B6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1" y="1603887"/>
            <a:ext cx="688258" cy="688258"/>
          </a:xfrm>
          <a:prstGeom prst="rect">
            <a:avLst/>
          </a:prstGeom>
        </p:spPr>
      </p:pic>
      <p:pic>
        <p:nvPicPr>
          <p:cNvPr id="24" name="Graphic 23" descr="Plant with solid fill">
            <a:extLst>
              <a:ext uri="{FF2B5EF4-FFF2-40B4-BE49-F238E27FC236}">
                <a16:creationId xmlns:a16="http://schemas.microsoft.com/office/drawing/2014/main" id="{DF708FD9-ECDF-42DB-8354-86141AFC3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1871" y="1600200"/>
            <a:ext cx="688258" cy="688258"/>
          </a:xfrm>
          <a:prstGeom prst="rect">
            <a:avLst/>
          </a:prstGeom>
        </p:spPr>
      </p:pic>
      <p:pic>
        <p:nvPicPr>
          <p:cNvPr id="25" name="Graphic 24" descr="Plant with solid fill">
            <a:extLst>
              <a:ext uri="{FF2B5EF4-FFF2-40B4-BE49-F238E27FC236}">
                <a16:creationId xmlns:a16="http://schemas.microsoft.com/office/drawing/2014/main" id="{9F517085-CC15-4CD3-A6F9-2385C037B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2086" y="1578077"/>
            <a:ext cx="688258" cy="688258"/>
          </a:xfrm>
          <a:prstGeom prst="rect">
            <a:avLst/>
          </a:prstGeom>
        </p:spPr>
      </p:pic>
      <p:pic>
        <p:nvPicPr>
          <p:cNvPr id="26" name="Graphic 25" descr="Plant with solid fill">
            <a:extLst>
              <a:ext uri="{FF2B5EF4-FFF2-40B4-BE49-F238E27FC236}">
                <a16:creationId xmlns:a16="http://schemas.microsoft.com/office/drawing/2014/main" id="{0BBD306D-610C-427E-B56F-C5E142CC8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2356" y="1600200"/>
            <a:ext cx="688258" cy="688258"/>
          </a:xfrm>
          <a:prstGeom prst="rect">
            <a:avLst/>
          </a:prstGeom>
        </p:spPr>
      </p:pic>
      <p:pic>
        <p:nvPicPr>
          <p:cNvPr id="27" name="Graphic 26" descr="Plant with solid fill">
            <a:extLst>
              <a:ext uri="{FF2B5EF4-FFF2-40B4-BE49-F238E27FC236}">
                <a16:creationId xmlns:a16="http://schemas.microsoft.com/office/drawing/2014/main" id="{93D3DFE0-3098-427E-9F4A-4FF155810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710" y="4084077"/>
            <a:ext cx="688258" cy="68825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D8A7799-14E0-4FBB-A3FF-DF4F35EEFC5F}"/>
              </a:ext>
            </a:extLst>
          </p:cNvPr>
          <p:cNvCxnSpPr>
            <a:cxnSpLocks/>
          </p:cNvCxnSpPr>
          <p:nvPr/>
        </p:nvCxnSpPr>
        <p:spPr>
          <a:xfrm>
            <a:off x="846806" y="4757580"/>
            <a:ext cx="7184920" cy="2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 descr="Plant with solid fill">
            <a:extLst>
              <a:ext uri="{FF2B5EF4-FFF2-40B4-BE49-F238E27FC236}">
                <a16:creationId xmlns:a16="http://schemas.microsoft.com/office/drawing/2014/main" id="{33C67916-06FA-4EE3-9ED5-2C5E573D7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4084077"/>
            <a:ext cx="688258" cy="688258"/>
          </a:xfrm>
          <a:prstGeom prst="rect">
            <a:avLst/>
          </a:prstGeom>
        </p:spPr>
      </p:pic>
      <p:pic>
        <p:nvPicPr>
          <p:cNvPr id="30" name="Graphic 29" descr="Plant with solid fill">
            <a:extLst>
              <a:ext uri="{FF2B5EF4-FFF2-40B4-BE49-F238E27FC236}">
                <a16:creationId xmlns:a16="http://schemas.microsoft.com/office/drawing/2014/main" id="{808777AC-6DA1-4721-AB8A-35C3EDC06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3991" y="4080389"/>
            <a:ext cx="688258" cy="688258"/>
          </a:xfrm>
          <a:prstGeom prst="rect">
            <a:avLst/>
          </a:prstGeom>
        </p:spPr>
      </p:pic>
      <p:pic>
        <p:nvPicPr>
          <p:cNvPr id="31" name="Graphic 30" descr="Plant with solid fill">
            <a:extLst>
              <a:ext uri="{FF2B5EF4-FFF2-40B4-BE49-F238E27FC236}">
                <a16:creationId xmlns:a16="http://schemas.microsoft.com/office/drawing/2014/main" id="{3593F545-AE2A-4328-8E47-02599AD89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966" y="4080389"/>
            <a:ext cx="688258" cy="688258"/>
          </a:xfrm>
          <a:prstGeom prst="rect">
            <a:avLst/>
          </a:prstGeom>
        </p:spPr>
      </p:pic>
      <p:pic>
        <p:nvPicPr>
          <p:cNvPr id="32" name="Graphic 31" descr="Plant with solid fill">
            <a:extLst>
              <a:ext uri="{FF2B5EF4-FFF2-40B4-BE49-F238E27FC236}">
                <a16:creationId xmlns:a16="http://schemas.microsoft.com/office/drawing/2014/main" id="{6940541A-1518-4F6A-99FE-37EBBEBAC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5137" y="4084077"/>
            <a:ext cx="688258" cy="688258"/>
          </a:xfrm>
          <a:prstGeom prst="rect">
            <a:avLst/>
          </a:prstGeom>
        </p:spPr>
      </p:pic>
      <p:pic>
        <p:nvPicPr>
          <p:cNvPr id="33" name="Graphic 32" descr="Plant with solid fill">
            <a:extLst>
              <a:ext uri="{FF2B5EF4-FFF2-40B4-BE49-F238E27FC236}">
                <a16:creationId xmlns:a16="http://schemas.microsoft.com/office/drawing/2014/main" id="{DFABB862-F368-4D1D-91E8-C935EEB22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3731" y="4080389"/>
            <a:ext cx="688258" cy="688258"/>
          </a:xfrm>
          <a:prstGeom prst="rect">
            <a:avLst/>
          </a:prstGeom>
        </p:spPr>
      </p:pic>
      <p:pic>
        <p:nvPicPr>
          <p:cNvPr id="34" name="Graphic 33" descr="Plant with solid fill">
            <a:extLst>
              <a:ext uri="{FF2B5EF4-FFF2-40B4-BE49-F238E27FC236}">
                <a16:creationId xmlns:a16="http://schemas.microsoft.com/office/drawing/2014/main" id="{F50C605A-4C81-48B5-A3A8-C21EE1E70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7801" y="4054580"/>
            <a:ext cx="688258" cy="688258"/>
          </a:xfrm>
          <a:prstGeom prst="rect">
            <a:avLst/>
          </a:prstGeom>
        </p:spPr>
      </p:pic>
      <p:pic>
        <p:nvPicPr>
          <p:cNvPr id="35" name="Graphic 34" descr="Plant with solid fill">
            <a:extLst>
              <a:ext uri="{FF2B5EF4-FFF2-40B4-BE49-F238E27FC236}">
                <a16:creationId xmlns:a16="http://schemas.microsoft.com/office/drawing/2014/main" id="{B978C404-4333-4309-BC79-2A81433F8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1871" y="4050893"/>
            <a:ext cx="688258" cy="688258"/>
          </a:xfrm>
          <a:prstGeom prst="rect">
            <a:avLst/>
          </a:prstGeom>
        </p:spPr>
      </p:pic>
      <p:pic>
        <p:nvPicPr>
          <p:cNvPr id="36" name="Graphic 35" descr="Plant with solid fill">
            <a:extLst>
              <a:ext uri="{FF2B5EF4-FFF2-40B4-BE49-F238E27FC236}">
                <a16:creationId xmlns:a16="http://schemas.microsoft.com/office/drawing/2014/main" id="{DD452667-E8B0-48EC-B379-3B8F1B179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2304" y="4028770"/>
            <a:ext cx="688258" cy="688258"/>
          </a:xfrm>
          <a:prstGeom prst="rect">
            <a:avLst/>
          </a:prstGeom>
        </p:spPr>
      </p:pic>
      <p:pic>
        <p:nvPicPr>
          <p:cNvPr id="37" name="Graphic 36" descr="Plant with solid fill">
            <a:extLst>
              <a:ext uri="{FF2B5EF4-FFF2-40B4-BE49-F238E27FC236}">
                <a16:creationId xmlns:a16="http://schemas.microsoft.com/office/drawing/2014/main" id="{FE050EE3-ACF5-4697-BB00-6146F8F80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1229" y="4050893"/>
            <a:ext cx="688258" cy="688258"/>
          </a:xfrm>
          <a:prstGeom prst="rect">
            <a:avLst/>
          </a:prstGeom>
        </p:spPr>
      </p:pic>
      <p:pic>
        <p:nvPicPr>
          <p:cNvPr id="38" name="Graphic 37" descr="Plant with solid fill">
            <a:extLst>
              <a:ext uri="{FF2B5EF4-FFF2-40B4-BE49-F238E27FC236}">
                <a16:creationId xmlns:a16="http://schemas.microsoft.com/office/drawing/2014/main" id="{C7687F42-8117-4229-962B-FDAAABF04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228" y="5353667"/>
            <a:ext cx="688258" cy="68825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AFDAA59-6DC3-46C7-85E3-CC4F89639834}"/>
              </a:ext>
            </a:extLst>
          </p:cNvPr>
          <p:cNvCxnSpPr>
            <a:cxnSpLocks/>
          </p:cNvCxnSpPr>
          <p:nvPr/>
        </p:nvCxnSpPr>
        <p:spPr>
          <a:xfrm flipV="1">
            <a:off x="1386352" y="6005053"/>
            <a:ext cx="6703135" cy="36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39" descr="Plant with solid fill">
            <a:extLst>
              <a:ext uri="{FF2B5EF4-FFF2-40B4-BE49-F238E27FC236}">
                <a16:creationId xmlns:a16="http://schemas.microsoft.com/office/drawing/2014/main" id="{F2DC908A-6F13-46B9-89EE-1779554DB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5353667"/>
            <a:ext cx="688258" cy="688258"/>
          </a:xfrm>
          <a:prstGeom prst="rect">
            <a:avLst/>
          </a:prstGeom>
        </p:spPr>
      </p:pic>
      <p:pic>
        <p:nvPicPr>
          <p:cNvPr id="41" name="Graphic 40" descr="Plant with solid fill">
            <a:extLst>
              <a:ext uri="{FF2B5EF4-FFF2-40B4-BE49-F238E27FC236}">
                <a16:creationId xmlns:a16="http://schemas.microsoft.com/office/drawing/2014/main" id="{C93EC59A-A874-4424-A8D1-C18AE5EA9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2263" y="5349979"/>
            <a:ext cx="688258" cy="688258"/>
          </a:xfrm>
          <a:prstGeom prst="rect">
            <a:avLst/>
          </a:prstGeom>
        </p:spPr>
      </p:pic>
      <p:pic>
        <p:nvPicPr>
          <p:cNvPr id="42" name="Graphic 41" descr="Plant with solid fill">
            <a:extLst>
              <a:ext uri="{FF2B5EF4-FFF2-40B4-BE49-F238E27FC236}">
                <a16:creationId xmlns:a16="http://schemas.microsoft.com/office/drawing/2014/main" id="{0A75105F-7722-4DFD-AE0C-8B0272000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03756" y="5349979"/>
            <a:ext cx="688258" cy="688258"/>
          </a:xfrm>
          <a:prstGeom prst="rect">
            <a:avLst/>
          </a:prstGeom>
        </p:spPr>
      </p:pic>
      <p:pic>
        <p:nvPicPr>
          <p:cNvPr id="43" name="Graphic 42" descr="Plant with solid fill">
            <a:extLst>
              <a:ext uri="{FF2B5EF4-FFF2-40B4-BE49-F238E27FC236}">
                <a16:creationId xmlns:a16="http://schemas.microsoft.com/office/drawing/2014/main" id="{7E8D9C62-0FB7-4D77-9BBB-CD6BAEC54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5137" y="5353667"/>
            <a:ext cx="688258" cy="688258"/>
          </a:xfrm>
          <a:prstGeom prst="rect">
            <a:avLst/>
          </a:prstGeom>
        </p:spPr>
      </p:pic>
      <p:pic>
        <p:nvPicPr>
          <p:cNvPr id="44" name="Graphic 43" descr="Plant with solid fill">
            <a:extLst>
              <a:ext uri="{FF2B5EF4-FFF2-40B4-BE49-F238E27FC236}">
                <a16:creationId xmlns:a16="http://schemas.microsoft.com/office/drawing/2014/main" id="{D5FDABC2-C866-4029-BA62-32E1AADFA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8547" y="5368415"/>
            <a:ext cx="688258" cy="688258"/>
          </a:xfrm>
          <a:prstGeom prst="rect">
            <a:avLst/>
          </a:prstGeom>
        </p:spPr>
      </p:pic>
      <p:pic>
        <p:nvPicPr>
          <p:cNvPr id="46" name="Graphic 45" descr="Plant with solid fill">
            <a:extLst>
              <a:ext uri="{FF2B5EF4-FFF2-40B4-BE49-F238E27FC236}">
                <a16:creationId xmlns:a16="http://schemas.microsoft.com/office/drawing/2014/main" id="{A862D6B1-73A8-4CCD-B913-A683C7EA2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1871" y="5320483"/>
            <a:ext cx="688258" cy="688258"/>
          </a:xfrm>
          <a:prstGeom prst="rect">
            <a:avLst/>
          </a:prstGeom>
        </p:spPr>
      </p:pic>
      <p:pic>
        <p:nvPicPr>
          <p:cNvPr id="47" name="Graphic 46" descr="Plant with solid fill">
            <a:extLst>
              <a:ext uri="{FF2B5EF4-FFF2-40B4-BE49-F238E27FC236}">
                <a16:creationId xmlns:a16="http://schemas.microsoft.com/office/drawing/2014/main" id="{C2003F93-FC99-44A3-9B90-82A3DBF3D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4101" y="5298360"/>
            <a:ext cx="688258" cy="688258"/>
          </a:xfrm>
          <a:prstGeom prst="rect">
            <a:avLst/>
          </a:prstGeom>
        </p:spPr>
      </p:pic>
      <p:pic>
        <p:nvPicPr>
          <p:cNvPr id="48" name="Graphic 47" descr="Plant with solid fill">
            <a:extLst>
              <a:ext uri="{FF2B5EF4-FFF2-40B4-BE49-F238E27FC236}">
                <a16:creationId xmlns:a16="http://schemas.microsoft.com/office/drawing/2014/main" id="{563817E7-74A8-451E-AFD9-3220EF5ED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8330" y="5320483"/>
            <a:ext cx="688258" cy="688258"/>
          </a:xfrm>
          <a:prstGeom prst="rect">
            <a:avLst/>
          </a:prstGeom>
        </p:spPr>
      </p:pic>
      <p:sp>
        <p:nvSpPr>
          <p:cNvPr id="54" name="Arrow: Left-Right 53">
            <a:extLst>
              <a:ext uri="{FF2B5EF4-FFF2-40B4-BE49-F238E27FC236}">
                <a16:creationId xmlns:a16="http://schemas.microsoft.com/office/drawing/2014/main" id="{1E5134B8-EC11-4C76-9600-7F91CBADE16A}"/>
              </a:ext>
            </a:extLst>
          </p:cNvPr>
          <p:cNvSpPr/>
          <p:nvPr/>
        </p:nvSpPr>
        <p:spPr>
          <a:xfrm>
            <a:off x="1853379" y="2388007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Arrow: Left-Right 48">
            <a:extLst>
              <a:ext uri="{FF2B5EF4-FFF2-40B4-BE49-F238E27FC236}">
                <a16:creationId xmlns:a16="http://schemas.microsoft.com/office/drawing/2014/main" id="{C08ED63A-A096-4DD7-9766-CF97AA1D4040}"/>
              </a:ext>
            </a:extLst>
          </p:cNvPr>
          <p:cNvSpPr/>
          <p:nvPr/>
        </p:nvSpPr>
        <p:spPr>
          <a:xfrm>
            <a:off x="3893575" y="3558047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rrow: Left-Right 49">
            <a:extLst>
              <a:ext uri="{FF2B5EF4-FFF2-40B4-BE49-F238E27FC236}">
                <a16:creationId xmlns:a16="http://schemas.microsoft.com/office/drawing/2014/main" id="{2AD22A76-38F6-48B0-A30B-308E9E9CE6ED}"/>
              </a:ext>
            </a:extLst>
          </p:cNvPr>
          <p:cNvSpPr/>
          <p:nvPr/>
        </p:nvSpPr>
        <p:spPr>
          <a:xfrm>
            <a:off x="4092682" y="4787078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BF006AE-EF70-4C31-8CCB-AB8AB6CCF317}"/>
              </a:ext>
            </a:extLst>
          </p:cNvPr>
          <p:cNvSpPr/>
          <p:nvPr/>
        </p:nvSpPr>
        <p:spPr>
          <a:xfrm>
            <a:off x="3490452" y="6041925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08310-C01D-4D19-94D1-101A65F3527E}"/>
              </a:ext>
            </a:extLst>
          </p:cNvPr>
          <p:cNvSpPr txBox="1"/>
          <p:nvPr/>
        </p:nvSpPr>
        <p:spPr>
          <a:xfrm>
            <a:off x="2662089" y="2360578"/>
            <a:ext cx="98813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x = 3</a:t>
            </a:r>
            <a:endParaRPr lang="en-GB" sz="2400" b="1" dirty="0"/>
          </a:p>
        </p:txBody>
      </p:sp>
      <p:sp>
        <p:nvSpPr>
          <p:cNvPr id="59" name="Arrow: Left-Right 58">
            <a:extLst>
              <a:ext uri="{FF2B5EF4-FFF2-40B4-BE49-F238E27FC236}">
                <a16:creationId xmlns:a16="http://schemas.microsoft.com/office/drawing/2014/main" id="{1F8EDCE0-F643-4E30-9080-D126C313B55D}"/>
              </a:ext>
            </a:extLst>
          </p:cNvPr>
          <p:cNvSpPr/>
          <p:nvPr/>
        </p:nvSpPr>
        <p:spPr>
          <a:xfrm>
            <a:off x="8762996" y="778326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9E2DBF-6A6B-449A-B24B-A65D2AC82D9E}"/>
              </a:ext>
            </a:extLst>
          </p:cNvPr>
          <p:cNvSpPr txBox="1"/>
          <p:nvPr/>
        </p:nvSpPr>
        <p:spPr>
          <a:xfrm>
            <a:off x="9780639" y="1155639"/>
            <a:ext cx="68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0.5</a:t>
            </a:r>
            <a:endParaRPr lang="en-GB" sz="24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89C1BE2-82AC-49C0-A87D-3798C6CCF5BB}"/>
              </a:ext>
            </a:extLst>
          </p:cNvPr>
          <p:cNvSpPr txBox="1"/>
          <p:nvPr/>
        </p:nvSpPr>
        <p:spPr>
          <a:xfrm>
            <a:off x="4876193" y="360102"/>
            <a:ext cx="209549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600" b="1" dirty="0"/>
              <a:t>Sampling</a:t>
            </a:r>
            <a:endParaRPr lang="en-GB" sz="3600" b="1" dirty="0"/>
          </a:p>
        </p:txBody>
      </p:sp>
      <p:sp>
        <p:nvSpPr>
          <p:cNvPr id="67" name="Sun 66">
            <a:extLst>
              <a:ext uri="{FF2B5EF4-FFF2-40B4-BE49-F238E27FC236}">
                <a16:creationId xmlns:a16="http://schemas.microsoft.com/office/drawing/2014/main" id="{5180AD14-CEC5-4D87-B358-87FA42F1DA71}"/>
              </a:ext>
            </a:extLst>
          </p:cNvPr>
          <p:cNvSpPr/>
          <p:nvPr/>
        </p:nvSpPr>
        <p:spPr>
          <a:xfrm>
            <a:off x="1184795" y="208712"/>
            <a:ext cx="791493" cy="77928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6" name="Graphic 65" descr="Cloud With Lightning And Rain with solid fill">
            <a:extLst>
              <a:ext uri="{FF2B5EF4-FFF2-40B4-BE49-F238E27FC236}">
                <a16:creationId xmlns:a16="http://schemas.microsoft.com/office/drawing/2014/main" id="{646E70C9-EE8A-4586-97B7-20ED645F2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93971" y="-186213"/>
            <a:ext cx="2127203" cy="212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85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Plant with solid fill">
            <a:extLst>
              <a:ext uri="{FF2B5EF4-FFF2-40B4-BE49-F238E27FC236}">
                <a16:creationId xmlns:a16="http://schemas.microsoft.com/office/drawing/2014/main" id="{DB39BEE5-0933-48EF-9ACB-54A18A3CE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724" y="2866103"/>
            <a:ext cx="688258" cy="68825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55EA1-684B-4494-839B-EFB38C243182}"/>
              </a:ext>
            </a:extLst>
          </p:cNvPr>
          <p:cNvCxnSpPr>
            <a:cxnSpLocks/>
          </p:cNvCxnSpPr>
          <p:nvPr/>
        </p:nvCxnSpPr>
        <p:spPr>
          <a:xfrm flipV="1">
            <a:off x="914402" y="3523019"/>
            <a:ext cx="7052186" cy="31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Plant with solid fill">
            <a:extLst>
              <a:ext uri="{FF2B5EF4-FFF2-40B4-BE49-F238E27FC236}">
                <a16:creationId xmlns:a16="http://schemas.microsoft.com/office/drawing/2014/main" id="{429054D5-762D-4AE4-B7F1-A4E1FFEC0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2866103"/>
            <a:ext cx="688258" cy="688258"/>
          </a:xfrm>
          <a:prstGeom prst="rect">
            <a:avLst/>
          </a:prstGeom>
        </p:spPr>
      </p:pic>
      <p:pic>
        <p:nvPicPr>
          <p:cNvPr id="8" name="Graphic 7" descr="Plant with solid fill">
            <a:extLst>
              <a:ext uri="{FF2B5EF4-FFF2-40B4-BE49-F238E27FC236}">
                <a16:creationId xmlns:a16="http://schemas.microsoft.com/office/drawing/2014/main" id="{A41C10F8-FE10-49F9-A572-17E32FBD2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214" y="2862415"/>
            <a:ext cx="688258" cy="688258"/>
          </a:xfrm>
          <a:prstGeom prst="rect">
            <a:avLst/>
          </a:prstGeom>
        </p:spPr>
      </p:pic>
      <p:pic>
        <p:nvPicPr>
          <p:cNvPr id="9" name="Graphic 8" descr="Plant with solid fill">
            <a:extLst>
              <a:ext uri="{FF2B5EF4-FFF2-40B4-BE49-F238E27FC236}">
                <a16:creationId xmlns:a16="http://schemas.microsoft.com/office/drawing/2014/main" id="{224097EA-3926-45E7-A572-58AA99658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9228" y="2862415"/>
            <a:ext cx="688258" cy="688258"/>
          </a:xfrm>
          <a:prstGeom prst="rect">
            <a:avLst/>
          </a:prstGeom>
        </p:spPr>
      </p:pic>
      <p:pic>
        <p:nvPicPr>
          <p:cNvPr id="10" name="Graphic 9" descr="Plant with solid fill">
            <a:extLst>
              <a:ext uri="{FF2B5EF4-FFF2-40B4-BE49-F238E27FC236}">
                <a16:creationId xmlns:a16="http://schemas.microsoft.com/office/drawing/2014/main" id="{D06A712C-C214-4341-955D-F028E67E5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2906" y="2866103"/>
            <a:ext cx="688258" cy="688258"/>
          </a:xfrm>
          <a:prstGeom prst="rect">
            <a:avLst/>
          </a:prstGeom>
        </p:spPr>
      </p:pic>
      <p:pic>
        <p:nvPicPr>
          <p:cNvPr id="11" name="Graphic 10" descr="Plant with solid fill">
            <a:extLst>
              <a:ext uri="{FF2B5EF4-FFF2-40B4-BE49-F238E27FC236}">
                <a16:creationId xmlns:a16="http://schemas.microsoft.com/office/drawing/2014/main" id="{09BFF514-BBBE-476E-B090-0AC05DFD5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3731" y="2862415"/>
            <a:ext cx="688258" cy="688258"/>
          </a:xfrm>
          <a:prstGeom prst="rect">
            <a:avLst/>
          </a:prstGeom>
        </p:spPr>
      </p:pic>
      <p:pic>
        <p:nvPicPr>
          <p:cNvPr id="12" name="Graphic 11" descr="Plant with solid fill">
            <a:extLst>
              <a:ext uri="{FF2B5EF4-FFF2-40B4-BE49-F238E27FC236}">
                <a16:creationId xmlns:a16="http://schemas.microsoft.com/office/drawing/2014/main" id="{7CACCED4-B5C6-497B-9EF0-BEEF9D450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7801" y="2836606"/>
            <a:ext cx="688258" cy="688258"/>
          </a:xfrm>
          <a:prstGeom prst="rect">
            <a:avLst/>
          </a:prstGeom>
        </p:spPr>
      </p:pic>
      <p:pic>
        <p:nvPicPr>
          <p:cNvPr id="14" name="Graphic 13" descr="Plant with solid fill">
            <a:extLst>
              <a:ext uri="{FF2B5EF4-FFF2-40B4-BE49-F238E27FC236}">
                <a16:creationId xmlns:a16="http://schemas.microsoft.com/office/drawing/2014/main" id="{F7754789-AA5D-4912-9485-63DB47EEA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2086" y="2810796"/>
            <a:ext cx="688258" cy="688258"/>
          </a:xfrm>
          <a:prstGeom prst="rect">
            <a:avLst/>
          </a:prstGeom>
        </p:spPr>
      </p:pic>
      <p:pic>
        <p:nvPicPr>
          <p:cNvPr id="15" name="Graphic 14" descr="Plant with solid fill">
            <a:extLst>
              <a:ext uri="{FF2B5EF4-FFF2-40B4-BE49-F238E27FC236}">
                <a16:creationId xmlns:a16="http://schemas.microsoft.com/office/drawing/2014/main" id="{8D5A8346-9A30-4D21-A079-7A184BACC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0342" y="2832919"/>
            <a:ext cx="688258" cy="688258"/>
          </a:xfrm>
          <a:prstGeom prst="rect">
            <a:avLst/>
          </a:prstGeom>
        </p:spPr>
      </p:pic>
      <p:pic>
        <p:nvPicPr>
          <p:cNvPr id="16" name="Graphic 15" descr="Plant with solid fill">
            <a:extLst>
              <a:ext uri="{FF2B5EF4-FFF2-40B4-BE49-F238E27FC236}">
                <a16:creationId xmlns:a16="http://schemas.microsoft.com/office/drawing/2014/main" id="{33EAD526-8B26-4E8A-8870-6E6D6E19A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724" y="1633384"/>
            <a:ext cx="688258" cy="6882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198AA4-FEA6-4594-AE60-947214C9A389}"/>
              </a:ext>
            </a:extLst>
          </p:cNvPr>
          <p:cNvCxnSpPr>
            <a:cxnSpLocks/>
          </p:cNvCxnSpPr>
          <p:nvPr/>
        </p:nvCxnSpPr>
        <p:spPr>
          <a:xfrm flipV="1">
            <a:off x="914402" y="2288458"/>
            <a:ext cx="7034976" cy="33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 descr="Plant with solid fill">
            <a:extLst>
              <a:ext uri="{FF2B5EF4-FFF2-40B4-BE49-F238E27FC236}">
                <a16:creationId xmlns:a16="http://schemas.microsoft.com/office/drawing/2014/main" id="{920F14E2-BF60-47FA-B431-61499B02D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1151" y="1633384"/>
            <a:ext cx="688258" cy="688258"/>
          </a:xfrm>
          <a:prstGeom prst="rect">
            <a:avLst/>
          </a:prstGeom>
        </p:spPr>
      </p:pic>
      <p:pic>
        <p:nvPicPr>
          <p:cNvPr id="19" name="Graphic 18" descr="Plant with solid fill">
            <a:extLst>
              <a:ext uri="{FF2B5EF4-FFF2-40B4-BE49-F238E27FC236}">
                <a16:creationId xmlns:a16="http://schemas.microsoft.com/office/drawing/2014/main" id="{23A6AE96-6DFB-44F4-886D-C424DBE00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0466" y="1629696"/>
            <a:ext cx="688258" cy="688258"/>
          </a:xfrm>
          <a:prstGeom prst="rect">
            <a:avLst/>
          </a:prstGeom>
        </p:spPr>
      </p:pic>
      <p:pic>
        <p:nvPicPr>
          <p:cNvPr id="20" name="Graphic 19" descr="Plant with solid fill">
            <a:extLst>
              <a:ext uri="{FF2B5EF4-FFF2-40B4-BE49-F238E27FC236}">
                <a16:creationId xmlns:a16="http://schemas.microsoft.com/office/drawing/2014/main" id="{007C6D59-DB70-4880-B234-2D9336991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9446" y="1629696"/>
            <a:ext cx="688258" cy="688258"/>
          </a:xfrm>
          <a:prstGeom prst="rect">
            <a:avLst/>
          </a:prstGeom>
        </p:spPr>
      </p:pic>
      <p:pic>
        <p:nvPicPr>
          <p:cNvPr id="21" name="Graphic 20" descr="Plant with solid fill">
            <a:extLst>
              <a:ext uri="{FF2B5EF4-FFF2-40B4-BE49-F238E27FC236}">
                <a16:creationId xmlns:a16="http://schemas.microsoft.com/office/drawing/2014/main" id="{BBCA9A4A-0EE1-4A05-AD40-BAD6916D3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5137" y="1633384"/>
            <a:ext cx="688258" cy="688258"/>
          </a:xfrm>
          <a:prstGeom prst="rect">
            <a:avLst/>
          </a:prstGeom>
        </p:spPr>
      </p:pic>
      <p:pic>
        <p:nvPicPr>
          <p:cNvPr id="22" name="Graphic 21" descr="Plant with solid fill">
            <a:extLst>
              <a:ext uri="{FF2B5EF4-FFF2-40B4-BE49-F238E27FC236}">
                <a16:creationId xmlns:a16="http://schemas.microsoft.com/office/drawing/2014/main" id="{6AB54A39-ED67-4FEB-B395-5CA478B33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3731" y="1629696"/>
            <a:ext cx="688258" cy="688258"/>
          </a:xfrm>
          <a:prstGeom prst="rect">
            <a:avLst/>
          </a:prstGeom>
        </p:spPr>
      </p:pic>
      <p:pic>
        <p:nvPicPr>
          <p:cNvPr id="23" name="Graphic 22" descr="Plant with solid fill">
            <a:extLst>
              <a:ext uri="{FF2B5EF4-FFF2-40B4-BE49-F238E27FC236}">
                <a16:creationId xmlns:a16="http://schemas.microsoft.com/office/drawing/2014/main" id="{1892E9AE-7576-48B6-87D2-C7731B4B6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1" y="1603887"/>
            <a:ext cx="688258" cy="688258"/>
          </a:xfrm>
          <a:prstGeom prst="rect">
            <a:avLst/>
          </a:prstGeom>
        </p:spPr>
      </p:pic>
      <p:pic>
        <p:nvPicPr>
          <p:cNvPr id="24" name="Graphic 23" descr="Plant with solid fill">
            <a:extLst>
              <a:ext uri="{FF2B5EF4-FFF2-40B4-BE49-F238E27FC236}">
                <a16:creationId xmlns:a16="http://schemas.microsoft.com/office/drawing/2014/main" id="{DF708FD9-ECDF-42DB-8354-86141AFC3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1871" y="1600200"/>
            <a:ext cx="688258" cy="688258"/>
          </a:xfrm>
          <a:prstGeom prst="rect">
            <a:avLst/>
          </a:prstGeom>
        </p:spPr>
      </p:pic>
      <p:pic>
        <p:nvPicPr>
          <p:cNvPr id="25" name="Graphic 24" descr="Plant with solid fill">
            <a:extLst>
              <a:ext uri="{FF2B5EF4-FFF2-40B4-BE49-F238E27FC236}">
                <a16:creationId xmlns:a16="http://schemas.microsoft.com/office/drawing/2014/main" id="{9F517085-CC15-4CD3-A6F9-2385C037B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2086" y="1578077"/>
            <a:ext cx="688258" cy="688258"/>
          </a:xfrm>
          <a:prstGeom prst="rect">
            <a:avLst/>
          </a:prstGeom>
        </p:spPr>
      </p:pic>
      <p:pic>
        <p:nvPicPr>
          <p:cNvPr id="26" name="Graphic 25" descr="Plant with solid fill">
            <a:extLst>
              <a:ext uri="{FF2B5EF4-FFF2-40B4-BE49-F238E27FC236}">
                <a16:creationId xmlns:a16="http://schemas.microsoft.com/office/drawing/2014/main" id="{0BBD306D-610C-427E-B56F-C5E142CC8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2356" y="1600200"/>
            <a:ext cx="688258" cy="688258"/>
          </a:xfrm>
          <a:prstGeom prst="rect">
            <a:avLst/>
          </a:prstGeom>
        </p:spPr>
      </p:pic>
      <p:pic>
        <p:nvPicPr>
          <p:cNvPr id="27" name="Graphic 26" descr="Plant with solid fill">
            <a:extLst>
              <a:ext uri="{FF2B5EF4-FFF2-40B4-BE49-F238E27FC236}">
                <a16:creationId xmlns:a16="http://schemas.microsoft.com/office/drawing/2014/main" id="{93D3DFE0-3098-427E-9F4A-4FF155810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710" y="4084077"/>
            <a:ext cx="688258" cy="68825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D8A7799-14E0-4FBB-A3FF-DF4F35EEFC5F}"/>
              </a:ext>
            </a:extLst>
          </p:cNvPr>
          <p:cNvCxnSpPr>
            <a:cxnSpLocks/>
          </p:cNvCxnSpPr>
          <p:nvPr/>
        </p:nvCxnSpPr>
        <p:spPr>
          <a:xfrm>
            <a:off x="846806" y="4757580"/>
            <a:ext cx="7184920" cy="2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 descr="Plant with solid fill">
            <a:extLst>
              <a:ext uri="{FF2B5EF4-FFF2-40B4-BE49-F238E27FC236}">
                <a16:creationId xmlns:a16="http://schemas.microsoft.com/office/drawing/2014/main" id="{33C67916-06FA-4EE3-9ED5-2C5E573D7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4084077"/>
            <a:ext cx="688258" cy="688258"/>
          </a:xfrm>
          <a:prstGeom prst="rect">
            <a:avLst/>
          </a:prstGeom>
        </p:spPr>
      </p:pic>
      <p:pic>
        <p:nvPicPr>
          <p:cNvPr id="30" name="Graphic 29" descr="Plant with solid fill">
            <a:extLst>
              <a:ext uri="{FF2B5EF4-FFF2-40B4-BE49-F238E27FC236}">
                <a16:creationId xmlns:a16="http://schemas.microsoft.com/office/drawing/2014/main" id="{808777AC-6DA1-4721-AB8A-35C3EDC06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3991" y="4080389"/>
            <a:ext cx="688258" cy="688258"/>
          </a:xfrm>
          <a:prstGeom prst="rect">
            <a:avLst/>
          </a:prstGeom>
        </p:spPr>
      </p:pic>
      <p:pic>
        <p:nvPicPr>
          <p:cNvPr id="31" name="Graphic 30" descr="Plant with solid fill">
            <a:extLst>
              <a:ext uri="{FF2B5EF4-FFF2-40B4-BE49-F238E27FC236}">
                <a16:creationId xmlns:a16="http://schemas.microsoft.com/office/drawing/2014/main" id="{3593F545-AE2A-4328-8E47-02599AD89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966" y="4080389"/>
            <a:ext cx="688258" cy="688258"/>
          </a:xfrm>
          <a:prstGeom prst="rect">
            <a:avLst/>
          </a:prstGeom>
        </p:spPr>
      </p:pic>
      <p:pic>
        <p:nvPicPr>
          <p:cNvPr id="32" name="Graphic 31" descr="Plant with solid fill">
            <a:extLst>
              <a:ext uri="{FF2B5EF4-FFF2-40B4-BE49-F238E27FC236}">
                <a16:creationId xmlns:a16="http://schemas.microsoft.com/office/drawing/2014/main" id="{6940541A-1518-4F6A-99FE-37EBBEBAC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5137" y="4084077"/>
            <a:ext cx="688258" cy="688258"/>
          </a:xfrm>
          <a:prstGeom prst="rect">
            <a:avLst/>
          </a:prstGeom>
        </p:spPr>
      </p:pic>
      <p:pic>
        <p:nvPicPr>
          <p:cNvPr id="33" name="Graphic 32" descr="Plant with solid fill">
            <a:extLst>
              <a:ext uri="{FF2B5EF4-FFF2-40B4-BE49-F238E27FC236}">
                <a16:creationId xmlns:a16="http://schemas.microsoft.com/office/drawing/2014/main" id="{DFABB862-F368-4D1D-91E8-C935EEB22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3731" y="4080389"/>
            <a:ext cx="688258" cy="688258"/>
          </a:xfrm>
          <a:prstGeom prst="rect">
            <a:avLst/>
          </a:prstGeom>
        </p:spPr>
      </p:pic>
      <p:pic>
        <p:nvPicPr>
          <p:cNvPr id="34" name="Graphic 33" descr="Plant with solid fill">
            <a:extLst>
              <a:ext uri="{FF2B5EF4-FFF2-40B4-BE49-F238E27FC236}">
                <a16:creationId xmlns:a16="http://schemas.microsoft.com/office/drawing/2014/main" id="{F50C605A-4C81-48B5-A3A8-C21EE1E70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7801" y="4054580"/>
            <a:ext cx="688258" cy="688258"/>
          </a:xfrm>
          <a:prstGeom prst="rect">
            <a:avLst/>
          </a:prstGeom>
        </p:spPr>
      </p:pic>
      <p:pic>
        <p:nvPicPr>
          <p:cNvPr id="35" name="Graphic 34" descr="Plant with solid fill">
            <a:extLst>
              <a:ext uri="{FF2B5EF4-FFF2-40B4-BE49-F238E27FC236}">
                <a16:creationId xmlns:a16="http://schemas.microsoft.com/office/drawing/2014/main" id="{B978C404-4333-4309-BC79-2A81433F8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1871" y="4050893"/>
            <a:ext cx="688258" cy="688258"/>
          </a:xfrm>
          <a:prstGeom prst="rect">
            <a:avLst/>
          </a:prstGeom>
        </p:spPr>
      </p:pic>
      <p:pic>
        <p:nvPicPr>
          <p:cNvPr id="36" name="Graphic 35" descr="Plant with solid fill">
            <a:extLst>
              <a:ext uri="{FF2B5EF4-FFF2-40B4-BE49-F238E27FC236}">
                <a16:creationId xmlns:a16="http://schemas.microsoft.com/office/drawing/2014/main" id="{DD452667-E8B0-48EC-B379-3B8F1B179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2304" y="4028770"/>
            <a:ext cx="688258" cy="688258"/>
          </a:xfrm>
          <a:prstGeom prst="rect">
            <a:avLst/>
          </a:prstGeom>
        </p:spPr>
      </p:pic>
      <p:pic>
        <p:nvPicPr>
          <p:cNvPr id="37" name="Graphic 36" descr="Plant with solid fill">
            <a:extLst>
              <a:ext uri="{FF2B5EF4-FFF2-40B4-BE49-F238E27FC236}">
                <a16:creationId xmlns:a16="http://schemas.microsoft.com/office/drawing/2014/main" id="{FE050EE3-ACF5-4697-BB00-6146F8F80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1229" y="4050893"/>
            <a:ext cx="688258" cy="688258"/>
          </a:xfrm>
          <a:prstGeom prst="rect">
            <a:avLst/>
          </a:prstGeom>
        </p:spPr>
      </p:pic>
      <p:pic>
        <p:nvPicPr>
          <p:cNvPr id="38" name="Graphic 37" descr="Plant with solid fill">
            <a:extLst>
              <a:ext uri="{FF2B5EF4-FFF2-40B4-BE49-F238E27FC236}">
                <a16:creationId xmlns:a16="http://schemas.microsoft.com/office/drawing/2014/main" id="{C7687F42-8117-4229-962B-FDAAABF04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228" y="5353667"/>
            <a:ext cx="688258" cy="68825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AFDAA59-6DC3-46C7-85E3-CC4F89639834}"/>
              </a:ext>
            </a:extLst>
          </p:cNvPr>
          <p:cNvCxnSpPr>
            <a:cxnSpLocks/>
          </p:cNvCxnSpPr>
          <p:nvPr/>
        </p:nvCxnSpPr>
        <p:spPr>
          <a:xfrm flipV="1">
            <a:off x="1386352" y="6005053"/>
            <a:ext cx="6703135" cy="36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39" descr="Plant with solid fill">
            <a:extLst>
              <a:ext uri="{FF2B5EF4-FFF2-40B4-BE49-F238E27FC236}">
                <a16:creationId xmlns:a16="http://schemas.microsoft.com/office/drawing/2014/main" id="{F2DC908A-6F13-46B9-89EE-1779554DB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5353667"/>
            <a:ext cx="688258" cy="688258"/>
          </a:xfrm>
          <a:prstGeom prst="rect">
            <a:avLst/>
          </a:prstGeom>
        </p:spPr>
      </p:pic>
      <p:pic>
        <p:nvPicPr>
          <p:cNvPr id="41" name="Graphic 40" descr="Plant with solid fill">
            <a:extLst>
              <a:ext uri="{FF2B5EF4-FFF2-40B4-BE49-F238E27FC236}">
                <a16:creationId xmlns:a16="http://schemas.microsoft.com/office/drawing/2014/main" id="{C93EC59A-A874-4424-A8D1-C18AE5EA9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2263" y="5349979"/>
            <a:ext cx="688258" cy="688258"/>
          </a:xfrm>
          <a:prstGeom prst="rect">
            <a:avLst/>
          </a:prstGeom>
        </p:spPr>
      </p:pic>
      <p:pic>
        <p:nvPicPr>
          <p:cNvPr id="42" name="Graphic 41" descr="Plant with solid fill">
            <a:extLst>
              <a:ext uri="{FF2B5EF4-FFF2-40B4-BE49-F238E27FC236}">
                <a16:creationId xmlns:a16="http://schemas.microsoft.com/office/drawing/2014/main" id="{0A75105F-7722-4DFD-AE0C-8B0272000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03756" y="5349979"/>
            <a:ext cx="688258" cy="688258"/>
          </a:xfrm>
          <a:prstGeom prst="rect">
            <a:avLst/>
          </a:prstGeom>
        </p:spPr>
      </p:pic>
      <p:pic>
        <p:nvPicPr>
          <p:cNvPr id="43" name="Graphic 42" descr="Plant with solid fill">
            <a:extLst>
              <a:ext uri="{FF2B5EF4-FFF2-40B4-BE49-F238E27FC236}">
                <a16:creationId xmlns:a16="http://schemas.microsoft.com/office/drawing/2014/main" id="{7E8D9C62-0FB7-4D77-9BBB-CD6BAEC54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5137" y="5353667"/>
            <a:ext cx="688258" cy="688258"/>
          </a:xfrm>
          <a:prstGeom prst="rect">
            <a:avLst/>
          </a:prstGeom>
        </p:spPr>
      </p:pic>
      <p:pic>
        <p:nvPicPr>
          <p:cNvPr id="44" name="Graphic 43" descr="Plant with solid fill">
            <a:extLst>
              <a:ext uri="{FF2B5EF4-FFF2-40B4-BE49-F238E27FC236}">
                <a16:creationId xmlns:a16="http://schemas.microsoft.com/office/drawing/2014/main" id="{D5FDABC2-C866-4029-BA62-32E1AADFA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8547" y="5368415"/>
            <a:ext cx="688258" cy="688258"/>
          </a:xfrm>
          <a:prstGeom prst="rect">
            <a:avLst/>
          </a:prstGeom>
        </p:spPr>
      </p:pic>
      <p:pic>
        <p:nvPicPr>
          <p:cNvPr id="46" name="Graphic 45" descr="Plant with solid fill">
            <a:extLst>
              <a:ext uri="{FF2B5EF4-FFF2-40B4-BE49-F238E27FC236}">
                <a16:creationId xmlns:a16="http://schemas.microsoft.com/office/drawing/2014/main" id="{A862D6B1-73A8-4CCD-B913-A683C7EA2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1871" y="5320483"/>
            <a:ext cx="688258" cy="688258"/>
          </a:xfrm>
          <a:prstGeom prst="rect">
            <a:avLst/>
          </a:prstGeom>
        </p:spPr>
      </p:pic>
      <p:pic>
        <p:nvPicPr>
          <p:cNvPr id="47" name="Graphic 46" descr="Plant with solid fill">
            <a:extLst>
              <a:ext uri="{FF2B5EF4-FFF2-40B4-BE49-F238E27FC236}">
                <a16:creationId xmlns:a16="http://schemas.microsoft.com/office/drawing/2014/main" id="{C2003F93-FC99-44A3-9B90-82A3DBF3D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4101" y="5298360"/>
            <a:ext cx="688258" cy="688258"/>
          </a:xfrm>
          <a:prstGeom prst="rect">
            <a:avLst/>
          </a:prstGeom>
        </p:spPr>
      </p:pic>
      <p:pic>
        <p:nvPicPr>
          <p:cNvPr id="48" name="Graphic 47" descr="Plant with solid fill">
            <a:extLst>
              <a:ext uri="{FF2B5EF4-FFF2-40B4-BE49-F238E27FC236}">
                <a16:creationId xmlns:a16="http://schemas.microsoft.com/office/drawing/2014/main" id="{563817E7-74A8-451E-AFD9-3220EF5ED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8330" y="5320483"/>
            <a:ext cx="688258" cy="688258"/>
          </a:xfrm>
          <a:prstGeom prst="rect">
            <a:avLst/>
          </a:prstGeom>
        </p:spPr>
      </p:pic>
      <p:sp>
        <p:nvSpPr>
          <p:cNvPr id="54" name="Arrow: Left-Right 53">
            <a:extLst>
              <a:ext uri="{FF2B5EF4-FFF2-40B4-BE49-F238E27FC236}">
                <a16:creationId xmlns:a16="http://schemas.microsoft.com/office/drawing/2014/main" id="{1E5134B8-EC11-4C76-9600-7F91CBADE16A}"/>
              </a:ext>
            </a:extLst>
          </p:cNvPr>
          <p:cNvSpPr/>
          <p:nvPr/>
        </p:nvSpPr>
        <p:spPr>
          <a:xfrm>
            <a:off x="1853379" y="2388007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Arrow: Left-Right 48">
            <a:extLst>
              <a:ext uri="{FF2B5EF4-FFF2-40B4-BE49-F238E27FC236}">
                <a16:creationId xmlns:a16="http://schemas.microsoft.com/office/drawing/2014/main" id="{C08ED63A-A096-4DD7-9766-CF97AA1D4040}"/>
              </a:ext>
            </a:extLst>
          </p:cNvPr>
          <p:cNvSpPr/>
          <p:nvPr/>
        </p:nvSpPr>
        <p:spPr>
          <a:xfrm>
            <a:off x="3893575" y="3558047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rrow: Left-Right 49">
            <a:extLst>
              <a:ext uri="{FF2B5EF4-FFF2-40B4-BE49-F238E27FC236}">
                <a16:creationId xmlns:a16="http://schemas.microsoft.com/office/drawing/2014/main" id="{2AD22A76-38F6-48B0-A30B-308E9E9CE6ED}"/>
              </a:ext>
            </a:extLst>
          </p:cNvPr>
          <p:cNvSpPr/>
          <p:nvPr/>
        </p:nvSpPr>
        <p:spPr>
          <a:xfrm>
            <a:off x="4092682" y="4787078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BF006AE-EF70-4C31-8CCB-AB8AB6CCF317}"/>
              </a:ext>
            </a:extLst>
          </p:cNvPr>
          <p:cNvSpPr/>
          <p:nvPr/>
        </p:nvSpPr>
        <p:spPr>
          <a:xfrm>
            <a:off x="3490452" y="6041925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08310-C01D-4D19-94D1-101A65F3527E}"/>
              </a:ext>
            </a:extLst>
          </p:cNvPr>
          <p:cNvSpPr txBox="1"/>
          <p:nvPr/>
        </p:nvSpPr>
        <p:spPr>
          <a:xfrm>
            <a:off x="2662089" y="2360578"/>
            <a:ext cx="98813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x = 3</a:t>
            </a:r>
            <a:endParaRPr lang="en-GB" sz="24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FB4A59-0175-4ED5-BB3F-28300514179D}"/>
              </a:ext>
            </a:extLst>
          </p:cNvPr>
          <p:cNvSpPr txBox="1"/>
          <p:nvPr/>
        </p:nvSpPr>
        <p:spPr>
          <a:xfrm>
            <a:off x="4591667" y="3602131"/>
            <a:ext cx="98813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x = 3</a:t>
            </a:r>
            <a:endParaRPr lang="en-GB" sz="24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021E3D-8978-4DF9-8E6D-CD9C8FEC4D23}"/>
              </a:ext>
            </a:extLst>
          </p:cNvPr>
          <p:cNvSpPr txBox="1"/>
          <p:nvPr/>
        </p:nvSpPr>
        <p:spPr>
          <a:xfrm>
            <a:off x="4726858" y="4835632"/>
            <a:ext cx="98813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x = 4</a:t>
            </a:r>
            <a:endParaRPr lang="en-GB" sz="24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CC53A8-77C0-4FC2-9099-D35082C8D097}"/>
              </a:ext>
            </a:extLst>
          </p:cNvPr>
          <p:cNvSpPr txBox="1"/>
          <p:nvPr/>
        </p:nvSpPr>
        <p:spPr>
          <a:xfrm>
            <a:off x="4188544" y="6085821"/>
            <a:ext cx="98813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x = 2</a:t>
            </a:r>
            <a:endParaRPr lang="en-GB" sz="2400" b="1" dirty="0"/>
          </a:p>
        </p:txBody>
      </p:sp>
      <p:sp>
        <p:nvSpPr>
          <p:cNvPr id="59" name="Arrow: Left-Right 58">
            <a:extLst>
              <a:ext uri="{FF2B5EF4-FFF2-40B4-BE49-F238E27FC236}">
                <a16:creationId xmlns:a16="http://schemas.microsoft.com/office/drawing/2014/main" id="{1F8EDCE0-F643-4E30-9080-D126C313B55D}"/>
              </a:ext>
            </a:extLst>
          </p:cNvPr>
          <p:cNvSpPr/>
          <p:nvPr/>
        </p:nvSpPr>
        <p:spPr>
          <a:xfrm>
            <a:off x="8762996" y="778326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9E2DBF-6A6B-449A-B24B-A65D2AC82D9E}"/>
              </a:ext>
            </a:extLst>
          </p:cNvPr>
          <p:cNvSpPr txBox="1"/>
          <p:nvPr/>
        </p:nvSpPr>
        <p:spPr>
          <a:xfrm>
            <a:off x="9780639" y="1155639"/>
            <a:ext cx="68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0.5</a:t>
            </a:r>
            <a:endParaRPr lang="en-GB" sz="24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89C1BE2-82AC-49C0-A87D-3798C6CCF5BB}"/>
              </a:ext>
            </a:extLst>
          </p:cNvPr>
          <p:cNvSpPr txBox="1"/>
          <p:nvPr/>
        </p:nvSpPr>
        <p:spPr>
          <a:xfrm>
            <a:off x="4876193" y="360102"/>
            <a:ext cx="209549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600" b="1" dirty="0"/>
              <a:t>Sampling</a:t>
            </a:r>
            <a:endParaRPr lang="en-GB" sz="3600" b="1" dirty="0"/>
          </a:p>
        </p:txBody>
      </p:sp>
      <p:sp>
        <p:nvSpPr>
          <p:cNvPr id="67" name="Sun 66">
            <a:extLst>
              <a:ext uri="{FF2B5EF4-FFF2-40B4-BE49-F238E27FC236}">
                <a16:creationId xmlns:a16="http://schemas.microsoft.com/office/drawing/2014/main" id="{5180AD14-CEC5-4D87-B358-87FA42F1DA71}"/>
              </a:ext>
            </a:extLst>
          </p:cNvPr>
          <p:cNvSpPr/>
          <p:nvPr/>
        </p:nvSpPr>
        <p:spPr>
          <a:xfrm>
            <a:off x="1184795" y="208712"/>
            <a:ext cx="791493" cy="77928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6" name="Graphic 65" descr="Cloud With Lightning And Rain with solid fill">
            <a:extLst>
              <a:ext uri="{FF2B5EF4-FFF2-40B4-BE49-F238E27FC236}">
                <a16:creationId xmlns:a16="http://schemas.microsoft.com/office/drawing/2014/main" id="{646E70C9-EE8A-4586-97B7-20ED645F2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" y="-175497"/>
            <a:ext cx="2127203" cy="212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5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Plant with solid fill">
            <a:extLst>
              <a:ext uri="{FF2B5EF4-FFF2-40B4-BE49-F238E27FC236}">
                <a16:creationId xmlns:a16="http://schemas.microsoft.com/office/drawing/2014/main" id="{DB39BEE5-0933-48EF-9ACB-54A18A3CE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724" y="2866103"/>
            <a:ext cx="688258" cy="68825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55EA1-684B-4494-839B-EFB38C243182}"/>
              </a:ext>
            </a:extLst>
          </p:cNvPr>
          <p:cNvCxnSpPr>
            <a:cxnSpLocks/>
          </p:cNvCxnSpPr>
          <p:nvPr/>
        </p:nvCxnSpPr>
        <p:spPr>
          <a:xfrm flipV="1">
            <a:off x="914402" y="3523019"/>
            <a:ext cx="7052186" cy="31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Plant with solid fill">
            <a:extLst>
              <a:ext uri="{FF2B5EF4-FFF2-40B4-BE49-F238E27FC236}">
                <a16:creationId xmlns:a16="http://schemas.microsoft.com/office/drawing/2014/main" id="{429054D5-762D-4AE4-B7F1-A4E1FFEC0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2866103"/>
            <a:ext cx="688258" cy="688258"/>
          </a:xfrm>
          <a:prstGeom prst="rect">
            <a:avLst/>
          </a:prstGeom>
        </p:spPr>
      </p:pic>
      <p:pic>
        <p:nvPicPr>
          <p:cNvPr id="8" name="Graphic 7" descr="Plant with solid fill">
            <a:extLst>
              <a:ext uri="{FF2B5EF4-FFF2-40B4-BE49-F238E27FC236}">
                <a16:creationId xmlns:a16="http://schemas.microsoft.com/office/drawing/2014/main" id="{A41C10F8-FE10-49F9-A572-17E32FBD2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5214" y="2862415"/>
            <a:ext cx="688258" cy="688258"/>
          </a:xfrm>
          <a:prstGeom prst="rect">
            <a:avLst/>
          </a:prstGeom>
        </p:spPr>
      </p:pic>
      <p:pic>
        <p:nvPicPr>
          <p:cNvPr id="9" name="Graphic 8" descr="Plant with solid fill">
            <a:extLst>
              <a:ext uri="{FF2B5EF4-FFF2-40B4-BE49-F238E27FC236}">
                <a16:creationId xmlns:a16="http://schemas.microsoft.com/office/drawing/2014/main" id="{224097EA-3926-45E7-A572-58AA99658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9228" y="2862415"/>
            <a:ext cx="688258" cy="688258"/>
          </a:xfrm>
          <a:prstGeom prst="rect">
            <a:avLst/>
          </a:prstGeom>
        </p:spPr>
      </p:pic>
      <p:pic>
        <p:nvPicPr>
          <p:cNvPr id="10" name="Graphic 9" descr="Plant with solid fill">
            <a:extLst>
              <a:ext uri="{FF2B5EF4-FFF2-40B4-BE49-F238E27FC236}">
                <a16:creationId xmlns:a16="http://schemas.microsoft.com/office/drawing/2014/main" id="{D06A712C-C214-4341-955D-F028E67E5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2906" y="2866103"/>
            <a:ext cx="688258" cy="688258"/>
          </a:xfrm>
          <a:prstGeom prst="rect">
            <a:avLst/>
          </a:prstGeom>
        </p:spPr>
      </p:pic>
      <p:pic>
        <p:nvPicPr>
          <p:cNvPr id="11" name="Graphic 10" descr="Plant with solid fill">
            <a:extLst>
              <a:ext uri="{FF2B5EF4-FFF2-40B4-BE49-F238E27FC236}">
                <a16:creationId xmlns:a16="http://schemas.microsoft.com/office/drawing/2014/main" id="{09BFF514-BBBE-476E-B090-0AC05DFD5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3731" y="2862415"/>
            <a:ext cx="688258" cy="688258"/>
          </a:xfrm>
          <a:prstGeom prst="rect">
            <a:avLst/>
          </a:prstGeom>
        </p:spPr>
      </p:pic>
      <p:pic>
        <p:nvPicPr>
          <p:cNvPr id="12" name="Graphic 11" descr="Plant with solid fill">
            <a:extLst>
              <a:ext uri="{FF2B5EF4-FFF2-40B4-BE49-F238E27FC236}">
                <a16:creationId xmlns:a16="http://schemas.microsoft.com/office/drawing/2014/main" id="{7CACCED4-B5C6-497B-9EF0-BEEF9D450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7801" y="2836606"/>
            <a:ext cx="688258" cy="688258"/>
          </a:xfrm>
          <a:prstGeom prst="rect">
            <a:avLst/>
          </a:prstGeom>
        </p:spPr>
      </p:pic>
      <p:pic>
        <p:nvPicPr>
          <p:cNvPr id="14" name="Graphic 13" descr="Plant with solid fill">
            <a:extLst>
              <a:ext uri="{FF2B5EF4-FFF2-40B4-BE49-F238E27FC236}">
                <a16:creationId xmlns:a16="http://schemas.microsoft.com/office/drawing/2014/main" id="{F7754789-AA5D-4912-9485-63DB47EEA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2086" y="2810796"/>
            <a:ext cx="688258" cy="688258"/>
          </a:xfrm>
          <a:prstGeom prst="rect">
            <a:avLst/>
          </a:prstGeom>
        </p:spPr>
      </p:pic>
      <p:pic>
        <p:nvPicPr>
          <p:cNvPr id="15" name="Graphic 14" descr="Plant with solid fill">
            <a:extLst>
              <a:ext uri="{FF2B5EF4-FFF2-40B4-BE49-F238E27FC236}">
                <a16:creationId xmlns:a16="http://schemas.microsoft.com/office/drawing/2014/main" id="{8D5A8346-9A30-4D21-A079-7A184BACC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0342" y="2832919"/>
            <a:ext cx="688258" cy="688258"/>
          </a:xfrm>
          <a:prstGeom prst="rect">
            <a:avLst/>
          </a:prstGeom>
        </p:spPr>
      </p:pic>
      <p:pic>
        <p:nvPicPr>
          <p:cNvPr id="16" name="Graphic 15" descr="Plant with solid fill">
            <a:extLst>
              <a:ext uri="{FF2B5EF4-FFF2-40B4-BE49-F238E27FC236}">
                <a16:creationId xmlns:a16="http://schemas.microsoft.com/office/drawing/2014/main" id="{33EAD526-8B26-4E8A-8870-6E6D6E19A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724" y="1633384"/>
            <a:ext cx="688258" cy="6882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198AA4-FEA6-4594-AE60-947214C9A389}"/>
              </a:ext>
            </a:extLst>
          </p:cNvPr>
          <p:cNvCxnSpPr>
            <a:cxnSpLocks/>
          </p:cNvCxnSpPr>
          <p:nvPr/>
        </p:nvCxnSpPr>
        <p:spPr>
          <a:xfrm flipV="1">
            <a:off x="914402" y="2288458"/>
            <a:ext cx="7034976" cy="33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 descr="Plant with solid fill">
            <a:extLst>
              <a:ext uri="{FF2B5EF4-FFF2-40B4-BE49-F238E27FC236}">
                <a16:creationId xmlns:a16="http://schemas.microsoft.com/office/drawing/2014/main" id="{920F14E2-BF60-47FA-B431-61499B02D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1151" y="1633384"/>
            <a:ext cx="688258" cy="688258"/>
          </a:xfrm>
          <a:prstGeom prst="rect">
            <a:avLst/>
          </a:prstGeom>
        </p:spPr>
      </p:pic>
      <p:pic>
        <p:nvPicPr>
          <p:cNvPr id="19" name="Graphic 18" descr="Plant with solid fill">
            <a:extLst>
              <a:ext uri="{FF2B5EF4-FFF2-40B4-BE49-F238E27FC236}">
                <a16:creationId xmlns:a16="http://schemas.microsoft.com/office/drawing/2014/main" id="{23A6AE96-6DFB-44F4-886D-C424DBE00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0466" y="1629696"/>
            <a:ext cx="688258" cy="688258"/>
          </a:xfrm>
          <a:prstGeom prst="rect">
            <a:avLst/>
          </a:prstGeom>
        </p:spPr>
      </p:pic>
      <p:pic>
        <p:nvPicPr>
          <p:cNvPr id="20" name="Graphic 19" descr="Plant with solid fill">
            <a:extLst>
              <a:ext uri="{FF2B5EF4-FFF2-40B4-BE49-F238E27FC236}">
                <a16:creationId xmlns:a16="http://schemas.microsoft.com/office/drawing/2014/main" id="{007C6D59-DB70-4880-B234-2D9336991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9446" y="1629696"/>
            <a:ext cx="688258" cy="688258"/>
          </a:xfrm>
          <a:prstGeom prst="rect">
            <a:avLst/>
          </a:prstGeom>
        </p:spPr>
      </p:pic>
      <p:pic>
        <p:nvPicPr>
          <p:cNvPr id="21" name="Graphic 20" descr="Plant with solid fill">
            <a:extLst>
              <a:ext uri="{FF2B5EF4-FFF2-40B4-BE49-F238E27FC236}">
                <a16:creationId xmlns:a16="http://schemas.microsoft.com/office/drawing/2014/main" id="{BBCA9A4A-0EE1-4A05-AD40-BAD6916D3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5137" y="1633384"/>
            <a:ext cx="688258" cy="688258"/>
          </a:xfrm>
          <a:prstGeom prst="rect">
            <a:avLst/>
          </a:prstGeom>
        </p:spPr>
      </p:pic>
      <p:pic>
        <p:nvPicPr>
          <p:cNvPr id="22" name="Graphic 21" descr="Plant with solid fill">
            <a:extLst>
              <a:ext uri="{FF2B5EF4-FFF2-40B4-BE49-F238E27FC236}">
                <a16:creationId xmlns:a16="http://schemas.microsoft.com/office/drawing/2014/main" id="{6AB54A39-ED67-4FEB-B395-5CA478B33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3731" y="1629696"/>
            <a:ext cx="688258" cy="688258"/>
          </a:xfrm>
          <a:prstGeom prst="rect">
            <a:avLst/>
          </a:prstGeom>
        </p:spPr>
      </p:pic>
      <p:pic>
        <p:nvPicPr>
          <p:cNvPr id="23" name="Graphic 22" descr="Plant with solid fill">
            <a:extLst>
              <a:ext uri="{FF2B5EF4-FFF2-40B4-BE49-F238E27FC236}">
                <a16:creationId xmlns:a16="http://schemas.microsoft.com/office/drawing/2014/main" id="{1892E9AE-7576-48B6-87D2-C7731B4B6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1" y="1603887"/>
            <a:ext cx="688258" cy="688258"/>
          </a:xfrm>
          <a:prstGeom prst="rect">
            <a:avLst/>
          </a:prstGeom>
        </p:spPr>
      </p:pic>
      <p:pic>
        <p:nvPicPr>
          <p:cNvPr id="24" name="Graphic 23" descr="Plant with solid fill">
            <a:extLst>
              <a:ext uri="{FF2B5EF4-FFF2-40B4-BE49-F238E27FC236}">
                <a16:creationId xmlns:a16="http://schemas.microsoft.com/office/drawing/2014/main" id="{DF708FD9-ECDF-42DB-8354-86141AFC3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1871" y="1600200"/>
            <a:ext cx="688258" cy="688258"/>
          </a:xfrm>
          <a:prstGeom prst="rect">
            <a:avLst/>
          </a:prstGeom>
        </p:spPr>
      </p:pic>
      <p:pic>
        <p:nvPicPr>
          <p:cNvPr id="25" name="Graphic 24" descr="Plant with solid fill">
            <a:extLst>
              <a:ext uri="{FF2B5EF4-FFF2-40B4-BE49-F238E27FC236}">
                <a16:creationId xmlns:a16="http://schemas.microsoft.com/office/drawing/2014/main" id="{9F517085-CC15-4CD3-A6F9-2385C037B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2086" y="1578077"/>
            <a:ext cx="688258" cy="688258"/>
          </a:xfrm>
          <a:prstGeom prst="rect">
            <a:avLst/>
          </a:prstGeom>
        </p:spPr>
      </p:pic>
      <p:pic>
        <p:nvPicPr>
          <p:cNvPr id="26" name="Graphic 25" descr="Plant with solid fill">
            <a:extLst>
              <a:ext uri="{FF2B5EF4-FFF2-40B4-BE49-F238E27FC236}">
                <a16:creationId xmlns:a16="http://schemas.microsoft.com/office/drawing/2014/main" id="{0BBD306D-610C-427E-B56F-C5E142CC8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2356" y="1600200"/>
            <a:ext cx="688258" cy="688258"/>
          </a:xfrm>
          <a:prstGeom prst="rect">
            <a:avLst/>
          </a:prstGeom>
        </p:spPr>
      </p:pic>
      <p:pic>
        <p:nvPicPr>
          <p:cNvPr id="27" name="Graphic 26" descr="Plant with solid fill">
            <a:extLst>
              <a:ext uri="{FF2B5EF4-FFF2-40B4-BE49-F238E27FC236}">
                <a16:creationId xmlns:a16="http://schemas.microsoft.com/office/drawing/2014/main" id="{93D3DFE0-3098-427E-9F4A-4FF155810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710" y="4084077"/>
            <a:ext cx="688258" cy="68825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D8A7799-14E0-4FBB-A3FF-DF4F35EEFC5F}"/>
              </a:ext>
            </a:extLst>
          </p:cNvPr>
          <p:cNvCxnSpPr>
            <a:cxnSpLocks/>
          </p:cNvCxnSpPr>
          <p:nvPr/>
        </p:nvCxnSpPr>
        <p:spPr>
          <a:xfrm>
            <a:off x="846806" y="4757580"/>
            <a:ext cx="7184920" cy="2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 descr="Plant with solid fill">
            <a:extLst>
              <a:ext uri="{FF2B5EF4-FFF2-40B4-BE49-F238E27FC236}">
                <a16:creationId xmlns:a16="http://schemas.microsoft.com/office/drawing/2014/main" id="{33C67916-06FA-4EE3-9ED5-2C5E573D7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4084077"/>
            <a:ext cx="688258" cy="688258"/>
          </a:xfrm>
          <a:prstGeom prst="rect">
            <a:avLst/>
          </a:prstGeom>
        </p:spPr>
      </p:pic>
      <p:pic>
        <p:nvPicPr>
          <p:cNvPr id="30" name="Graphic 29" descr="Plant with solid fill">
            <a:extLst>
              <a:ext uri="{FF2B5EF4-FFF2-40B4-BE49-F238E27FC236}">
                <a16:creationId xmlns:a16="http://schemas.microsoft.com/office/drawing/2014/main" id="{808777AC-6DA1-4721-AB8A-35C3EDC06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3991" y="4080389"/>
            <a:ext cx="688258" cy="688258"/>
          </a:xfrm>
          <a:prstGeom prst="rect">
            <a:avLst/>
          </a:prstGeom>
        </p:spPr>
      </p:pic>
      <p:pic>
        <p:nvPicPr>
          <p:cNvPr id="31" name="Graphic 30" descr="Plant with solid fill">
            <a:extLst>
              <a:ext uri="{FF2B5EF4-FFF2-40B4-BE49-F238E27FC236}">
                <a16:creationId xmlns:a16="http://schemas.microsoft.com/office/drawing/2014/main" id="{3593F545-AE2A-4328-8E47-02599AD89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966" y="4080389"/>
            <a:ext cx="688258" cy="688258"/>
          </a:xfrm>
          <a:prstGeom prst="rect">
            <a:avLst/>
          </a:prstGeom>
        </p:spPr>
      </p:pic>
      <p:pic>
        <p:nvPicPr>
          <p:cNvPr id="32" name="Graphic 31" descr="Plant with solid fill">
            <a:extLst>
              <a:ext uri="{FF2B5EF4-FFF2-40B4-BE49-F238E27FC236}">
                <a16:creationId xmlns:a16="http://schemas.microsoft.com/office/drawing/2014/main" id="{6940541A-1518-4F6A-99FE-37EBBEBAC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5137" y="4084077"/>
            <a:ext cx="688258" cy="688258"/>
          </a:xfrm>
          <a:prstGeom prst="rect">
            <a:avLst/>
          </a:prstGeom>
        </p:spPr>
      </p:pic>
      <p:pic>
        <p:nvPicPr>
          <p:cNvPr id="33" name="Graphic 32" descr="Plant with solid fill">
            <a:extLst>
              <a:ext uri="{FF2B5EF4-FFF2-40B4-BE49-F238E27FC236}">
                <a16:creationId xmlns:a16="http://schemas.microsoft.com/office/drawing/2014/main" id="{DFABB862-F368-4D1D-91E8-C935EEB22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3731" y="4080389"/>
            <a:ext cx="688258" cy="688258"/>
          </a:xfrm>
          <a:prstGeom prst="rect">
            <a:avLst/>
          </a:prstGeom>
        </p:spPr>
      </p:pic>
      <p:pic>
        <p:nvPicPr>
          <p:cNvPr id="34" name="Graphic 33" descr="Plant with solid fill">
            <a:extLst>
              <a:ext uri="{FF2B5EF4-FFF2-40B4-BE49-F238E27FC236}">
                <a16:creationId xmlns:a16="http://schemas.microsoft.com/office/drawing/2014/main" id="{F50C605A-4C81-48B5-A3A8-C21EE1E70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7801" y="4054580"/>
            <a:ext cx="688258" cy="688258"/>
          </a:xfrm>
          <a:prstGeom prst="rect">
            <a:avLst/>
          </a:prstGeom>
        </p:spPr>
      </p:pic>
      <p:pic>
        <p:nvPicPr>
          <p:cNvPr id="35" name="Graphic 34" descr="Plant with solid fill">
            <a:extLst>
              <a:ext uri="{FF2B5EF4-FFF2-40B4-BE49-F238E27FC236}">
                <a16:creationId xmlns:a16="http://schemas.microsoft.com/office/drawing/2014/main" id="{B978C404-4333-4309-BC79-2A81433F8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1871" y="4050893"/>
            <a:ext cx="688258" cy="688258"/>
          </a:xfrm>
          <a:prstGeom prst="rect">
            <a:avLst/>
          </a:prstGeom>
        </p:spPr>
      </p:pic>
      <p:pic>
        <p:nvPicPr>
          <p:cNvPr id="36" name="Graphic 35" descr="Plant with solid fill">
            <a:extLst>
              <a:ext uri="{FF2B5EF4-FFF2-40B4-BE49-F238E27FC236}">
                <a16:creationId xmlns:a16="http://schemas.microsoft.com/office/drawing/2014/main" id="{DD452667-E8B0-48EC-B379-3B8F1B179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2304" y="4028770"/>
            <a:ext cx="688258" cy="688258"/>
          </a:xfrm>
          <a:prstGeom prst="rect">
            <a:avLst/>
          </a:prstGeom>
        </p:spPr>
      </p:pic>
      <p:pic>
        <p:nvPicPr>
          <p:cNvPr id="37" name="Graphic 36" descr="Plant with solid fill">
            <a:extLst>
              <a:ext uri="{FF2B5EF4-FFF2-40B4-BE49-F238E27FC236}">
                <a16:creationId xmlns:a16="http://schemas.microsoft.com/office/drawing/2014/main" id="{FE050EE3-ACF5-4697-BB00-6146F8F80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1229" y="4050893"/>
            <a:ext cx="688258" cy="688258"/>
          </a:xfrm>
          <a:prstGeom prst="rect">
            <a:avLst/>
          </a:prstGeom>
        </p:spPr>
      </p:pic>
      <p:pic>
        <p:nvPicPr>
          <p:cNvPr id="38" name="Graphic 37" descr="Plant with solid fill">
            <a:extLst>
              <a:ext uri="{FF2B5EF4-FFF2-40B4-BE49-F238E27FC236}">
                <a16:creationId xmlns:a16="http://schemas.microsoft.com/office/drawing/2014/main" id="{C7687F42-8117-4229-962B-FDAAABF04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228" y="5353667"/>
            <a:ext cx="688258" cy="68825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AFDAA59-6DC3-46C7-85E3-CC4F89639834}"/>
              </a:ext>
            </a:extLst>
          </p:cNvPr>
          <p:cNvCxnSpPr>
            <a:cxnSpLocks/>
          </p:cNvCxnSpPr>
          <p:nvPr/>
        </p:nvCxnSpPr>
        <p:spPr>
          <a:xfrm flipV="1">
            <a:off x="1386352" y="6005053"/>
            <a:ext cx="6703135" cy="36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39" descr="Plant with solid fill">
            <a:extLst>
              <a:ext uri="{FF2B5EF4-FFF2-40B4-BE49-F238E27FC236}">
                <a16:creationId xmlns:a16="http://schemas.microsoft.com/office/drawing/2014/main" id="{F2DC908A-6F13-46B9-89EE-1779554DB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891" y="5353667"/>
            <a:ext cx="688258" cy="688258"/>
          </a:xfrm>
          <a:prstGeom prst="rect">
            <a:avLst/>
          </a:prstGeom>
        </p:spPr>
      </p:pic>
      <p:pic>
        <p:nvPicPr>
          <p:cNvPr id="41" name="Graphic 40" descr="Plant with solid fill">
            <a:extLst>
              <a:ext uri="{FF2B5EF4-FFF2-40B4-BE49-F238E27FC236}">
                <a16:creationId xmlns:a16="http://schemas.microsoft.com/office/drawing/2014/main" id="{C93EC59A-A874-4424-A8D1-C18AE5EA9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2263" y="5349979"/>
            <a:ext cx="688258" cy="688258"/>
          </a:xfrm>
          <a:prstGeom prst="rect">
            <a:avLst/>
          </a:prstGeom>
        </p:spPr>
      </p:pic>
      <p:pic>
        <p:nvPicPr>
          <p:cNvPr id="42" name="Graphic 41" descr="Plant with solid fill">
            <a:extLst>
              <a:ext uri="{FF2B5EF4-FFF2-40B4-BE49-F238E27FC236}">
                <a16:creationId xmlns:a16="http://schemas.microsoft.com/office/drawing/2014/main" id="{0A75105F-7722-4DFD-AE0C-8B0272000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03756" y="5349979"/>
            <a:ext cx="688258" cy="688258"/>
          </a:xfrm>
          <a:prstGeom prst="rect">
            <a:avLst/>
          </a:prstGeom>
        </p:spPr>
      </p:pic>
      <p:pic>
        <p:nvPicPr>
          <p:cNvPr id="43" name="Graphic 42" descr="Plant with solid fill">
            <a:extLst>
              <a:ext uri="{FF2B5EF4-FFF2-40B4-BE49-F238E27FC236}">
                <a16:creationId xmlns:a16="http://schemas.microsoft.com/office/drawing/2014/main" id="{7E8D9C62-0FB7-4D77-9BBB-CD6BAEC54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5137" y="5353667"/>
            <a:ext cx="688258" cy="688258"/>
          </a:xfrm>
          <a:prstGeom prst="rect">
            <a:avLst/>
          </a:prstGeom>
        </p:spPr>
      </p:pic>
      <p:pic>
        <p:nvPicPr>
          <p:cNvPr id="44" name="Graphic 43" descr="Plant with solid fill">
            <a:extLst>
              <a:ext uri="{FF2B5EF4-FFF2-40B4-BE49-F238E27FC236}">
                <a16:creationId xmlns:a16="http://schemas.microsoft.com/office/drawing/2014/main" id="{D5FDABC2-C866-4029-BA62-32E1AADFA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8547" y="5368415"/>
            <a:ext cx="688258" cy="688258"/>
          </a:xfrm>
          <a:prstGeom prst="rect">
            <a:avLst/>
          </a:prstGeom>
        </p:spPr>
      </p:pic>
      <p:pic>
        <p:nvPicPr>
          <p:cNvPr id="46" name="Graphic 45" descr="Plant with solid fill">
            <a:extLst>
              <a:ext uri="{FF2B5EF4-FFF2-40B4-BE49-F238E27FC236}">
                <a16:creationId xmlns:a16="http://schemas.microsoft.com/office/drawing/2014/main" id="{A862D6B1-73A8-4CCD-B913-A683C7EA2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1871" y="5320483"/>
            <a:ext cx="688258" cy="688258"/>
          </a:xfrm>
          <a:prstGeom prst="rect">
            <a:avLst/>
          </a:prstGeom>
        </p:spPr>
      </p:pic>
      <p:pic>
        <p:nvPicPr>
          <p:cNvPr id="47" name="Graphic 46" descr="Plant with solid fill">
            <a:extLst>
              <a:ext uri="{FF2B5EF4-FFF2-40B4-BE49-F238E27FC236}">
                <a16:creationId xmlns:a16="http://schemas.microsoft.com/office/drawing/2014/main" id="{C2003F93-FC99-44A3-9B90-82A3DBF3D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4101" y="5298360"/>
            <a:ext cx="688258" cy="688258"/>
          </a:xfrm>
          <a:prstGeom prst="rect">
            <a:avLst/>
          </a:prstGeom>
        </p:spPr>
      </p:pic>
      <p:pic>
        <p:nvPicPr>
          <p:cNvPr id="48" name="Graphic 47" descr="Plant with solid fill">
            <a:extLst>
              <a:ext uri="{FF2B5EF4-FFF2-40B4-BE49-F238E27FC236}">
                <a16:creationId xmlns:a16="http://schemas.microsoft.com/office/drawing/2014/main" id="{563817E7-74A8-451E-AFD9-3220EF5ED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8330" y="5320483"/>
            <a:ext cx="688258" cy="688258"/>
          </a:xfrm>
          <a:prstGeom prst="rect">
            <a:avLst/>
          </a:prstGeom>
        </p:spPr>
      </p:pic>
      <p:sp>
        <p:nvSpPr>
          <p:cNvPr id="54" name="Arrow: Left-Right 53">
            <a:extLst>
              <a:ext uri="{FF2B5EF4-FFF2-40B4-BE49-F238E27FC236}">
                <a16:creationId xmlns:a16="http://schemas.microsoft.com/office/drawing/2014/main" id="{1E5134B8-EC11-4C76-9600-7F91CBADE16A}"/>
              </a:ext>
            </a:extLst>
          </p:cNvPr>
          <p:cNvSpPr/>
          <p:nvPr/>
        </p:nvSpPr>
        <p:spPr>
          <a:xfrm>
            <a:off x="1853379" y="2388007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Arrow: Left-Right 48">
            <a:extLst>
              <a:ext uri="{FF2B5EF4-FFF2-40B4-BE49-F238E27FC236}">
                <a16:creationId xmlns:a16="http://schemas.microsoft.com/office/drawing/2014/main" id="{C08ED63A-A096-4DD7-9766-CF97AA1D4040}"/>
              </a:ext>
            </a:extLst>
          </p:cNvPr>
          <p:cNvSpPr/>
          <p:nvPr/>
        </p:nvSpPr>
        <p:spPr>
          <a:xfrm>
            <a:off x="3893575" y="3558047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rrow: Left-Right 49">
            <a:extLst>
              <a:ext uri="{FF2B5EF4-FFF2-40B4-BE49-F238E27FC236}">
                <a16:creationId xmlns:a16="http://schemas.microsoft.com/office/drawing/2014/main" id="{2AD22A76-38F6-48B0-A30B-308E9E9CE6ED}"/>
              </a:ext>
            </a:extLst>
          </p:cNvPr>
          <p:cNvSpPr/>
          <p:nvPr/>
        </p:nvSpPr>
        <p:spPr>
          <a:xfrm>
            <a:off x="4092682" y="4787078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BF006AE-EF70-4C31-8CCB-AB8AB6CCF317}"/>
              </a:ext>
            </a:extLst>
          </p:cNvPr>
          <p:cNvSpPr/>
          <p:nvPr/>
        </p:nvSpPr>
        <p:spPr>
          <a:xfrm>
            <a:off x="3490452" y="6041925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08310-C01D-4D19-94D1-101A65F3527E}"/>
              </a:ext>
            </a:extLst>
          </p:cNvPr>
          <p:cNvSpPr txBox="1"/>
          <p:nvPr/>
        </p:nvSpPr>
        <p:spPr>
          <a:xfrm>
            <a:off x="2662089" y="2360578"/>
            <a:ext cx="98813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x = 3</a:t>
            </a:r>
            <a:endParaRPr lang="en-GB" sz="24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FB4A59-0175-4ED5-BB3F-28300514179D}"/>
              </a:ext>
            </a:extLst>
          </p:cNvPr>
          <p:cNvSpPr txBox="1"/>
          <p:nvPr/>
        </p:nvSpPr>
        <p:spPr>
          <a:xfrm>
            <a:off x="4591667" y="3602131"/>
            <a:ext cx="98813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x = 3</a:t>
            </a:r>
            <a:endParaRPr lang="en-GB" sz="24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021E3D-8978-4DF9-8E6D-CD9C8FEC4D23}"/>
              </a:ext>
            </a:extLst>
          </p:cNvPr>
          <p:cNvSpPr txBox="1"/>
          <p:nvPr/>
        </p:nvSpPr>
        <p:spPr>
          <a:xfrm>
            <a:off x="4726858" y="4835632"/>
            <a:ext cx="98813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x = 4</a:t>
            </a:r>
            <a:endParaRPr lang="en-GB" sz="24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CC53A8-77C0-4FC2-9099-D35082C8D097}"/>
              </a:ext>
            </a:extLst>
          </p:cNvPr>
          <p:cNvSpPr txBox="1"/>
          <p:nvPr/>
        </p:nvSpPr>
        <p:spPr>
          <a:xfrm>
            <a:off x="4188544" y="6085821"/>
            <a:ext cx="98813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x = 2</a:t>
            </a:r>
            <a:endParaRPr lang="en-GB" sz="24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478D93-99AD-49D0-A86D-94E18FE4259D}"/>
              </a:ext>
            </a:extLst>
          </p:cNvPr>
          <p:cNvSpPr txBox="1"/>
          <p:nvPr/>
        </p:nvSpPr>
        <p:spPr>
          <a:xfrm>
            <a:off x="8246807" y="2591410"/>
            <a:ext cx="3755925" cy="30469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sum(x) = 12</a:t>
            </a:r>
          </a:p>
          <a:p>
            <a:r>
              <a:rPr lang="pl-PL" sz="2400" b="1" dirty="0"/>
              <a:t>N = 4</a:t>
            </a:r>
          </a:p>
          <a:p>
            <a:r>
              <a:rPr lang="pl-PL" sz="2400" b="1" dirty="0"/>
              <a:t>L = 0.5</a:t>
            </a:r>
          </a:p>
          <a:p>
            <a:endParaRPr lang="pl-PL" sz="2400" b="1" dirty="0"/>
          </a:p>
          <a:p>
            <a:r>
              <a:rPr lang="pl-PL" sz="2400" b="1" dirty="0"/>
              <a:t>Estimation of mean </a:t>
            </a:r>
          </a:p>
          <a:p>
            <a:r>
              <a:rPr lang="pl-PL" sz="2400" b="1" dirty="0"/>
              <a:t>from survey</a:t>
            </a:r>
          </a:p>
          <a:p>
            <a:r>
              <a:rPr lang="pl-PL" sz="2400" b="1" dirty="0"/>
              <a:t>12 / (4 * 0.5) = </a:t>
            </a:r>
          </a:p>
          <a:p>
            <a:r>
              <a:rPr lang="pl-PL" sz="2400" b="1" dirty="0"/>
              <a:t>= 6</a:t>
            </a:r>
            <a:endParaRPr lang="en-GB" sz="2400" b="1" dirty="0"/>
          </a:p>
        </p:txBody>
      </p:sp>
      <p:sp>
        <p:nvSpPr>
          <p:cNvPr id="59" name="Arrow: Left-Right 58">
            <a:extLst>
              <a:ext uri="{FF2B5EF4-FFF2-40B4-BE49-F238E27FC236}">
                <a16:creationId xmlns:a16="http://schemas.microsoft.com/office/drawing/2014/main" id="{1F8EDCE0-F643-4E30-9080-D126C313B55D}"/>
              </a:ext>
            </a:extLst>
          </p:cNvPr>
          <p:cNvSpPr/>
          <p:nvPr/>
        </p:nvSpPr>
        <p:spPr>
          <a:xfrm>
            <a:off x="8762996" y="778326"/>
            <a:ext cx="2384325" cy="40680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9E2DBF-6A6B-449A-B24B-A65D2AC82D9E}"/>
              </a:ext>
            </a:extLst>
          </p:cNvPr>
          <p:cNvSpPr txBox="1"/>
          <p:nvPr/>
        </p:nvSpPr>
        <p:spPr>
          <a:xfrm>
            <a:off x="9780639" y="1155639"/>
            <a:ext cx="68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0.5</a:t>
            </a:r>
            <a:endParaRPr lang="en-GB" sz="24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89C1BE2-82AC-49C0-A87D-3798C6CCF5BB}"/>
              </a:ext>
            </a:extLst>
          </p:cNvPr>
          <p:cNvSpPr txBox="1"/>
          <p:nvPr/>
        </p:nvSpPr>
        <p:spPr>
          <a:xfrm>
            <a:off x="4876193" y="360102"/>
            <a:ext cx="209549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600" b="1" dirty="0"/>
              <a:t>Sampling</a:t>
            </a:r>
            <a:endParaRPr lang="en-GB" sz="3600" b="1" dirty="0"/>
          </a:p>
        </p:txBody>
      </p:sp>
      <p:sp>
        <p:nvSpPr>
          <p:cNvPr id="67" name="Sun 66">
            <a:extLst>
              <a:ext uri="{FF2B5EF4-FFF2-40B4-BE49-F238E27FC236}">
                <a16:creationId xmlns:a16="http://schemas.microsoft.com/office/drawing/2014/main" id="{5180AD14-CEC5-4D87-B358-87FA42F1DA71}"/>
              </a:ext>
            </a:extLst>
          </p:cNvPr>
          <p:cNvSpPr/>
          <p:nvPr/>
        </p:nvSpPr>
        <p:spPr>
          <a:xfrm>
            <a:off x="1184795" y="208712"/>
            <a:ext cx="791493" cy="77928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6" name="Graphic 65" descr="Cloud With Lightning And Rain with solid fill">
            <a:extLst>
              <a:ext uri="{FF2B5EF4-FFF2-40B4-BE49-F238E27FC236}">
                <a16:creationId xmlns:a16="http://schemas.microsoft.com/office/drawing/2014/main" id="{646E70C9-EE8A-4586-97B7-20ED645F2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2399" y="-173431"/>
            <a:ext cx="2127203" cy="212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96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5962FB-94D2-4C0A-9A80-FF83BA4A4503}"/>
              </a:ext>
            </a:extLst>
          </p:cNvPr>
          <p:cNvSpPr txBox="1"/>
          <p:nvPr/>
        </p:nvSpPr>
        <p:spPr>
          <a:xfrm>
            <a:off x="855406" y="1061881"/>
            <a:ext cx="9733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Data from counting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along sections of length 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on plots of area 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in time of length L</a:t>
            </a:r>
          </a:p>
          <a:p>
            <a:r>
              <a:rPr lang="pl-PL" sz="2400" dirty="0"/>
              <a:t>follow </a:t>
            </a:r>
            <a:r>
              <a:rPr lang="pl-PL" sz="2400" b="1" dirty="0"/>
              <a:t>Poisson distribution</a:t>
            </a:r>
          </a:p>
          <a:p>
            <a:endParaRPr lang="pl-PL" sz="2400" dirty="0"/>
          </a:p>
          <a:p>
            <a:pPr algn="ctr"/>
            <a:r>
              <a:rPr lang="pl-PL" sz="2400" dirty="0"/>
              <a:t>F(</a:t>
            </a:r>
            <a:r>
              <a:rPr lang="pl-PL" sz="2400" i="1" dirty="0"/>
              <a:t>k</a:t>
            </a:r>
            <a:r>
              <a:rPr lang="pl-PL" sz="2400" dirty="0"/>
              <a:t>, </a:t>
            </a:r>
            <a:r>
              <a:rPr lang="pl-PL" sz="2400" i="1" dirty="0"/>
              <a:t>lambda</a:t>
            </a:r>
            <a:r>
              <a:rPr lang="pl-PL" sz="2400" dirty="0"/>
              <a:t>)</a:t>
            </a:r>
          </a:p>
          <a:p>
            <a:endParaRPr lang="pl-PL" sz="2400" dirty="0"/>
          </a:p>
          <a:p>
            <a:r>
              <a:rPr lang="pl-PL" sz="2400" dirty="0"/>
              <a:t>where 		</a:t>
            </a:r>
            <a:r>
              <a:rPr lang="pl-PL" sz="2400" i="1" dirty="0"/>
              <a:t>k</a:t>
            </a:r>
            <a:r>
              <a:rPr lang="pl-PL" sz="2400" dirty="0"/>
              <a:t> = 0, 1, 2...</a:t>
            </a:r>
          </a:p>
          <a:p>
            <a:r>
              <a:rPr lang="pl-PL" sz="2400" dirty="0"/>
              <a:t> 		</a:t>
            </a:r>
            <a:r>
              <a:rPr lang="pl-PL" sz="2400" i="1" dirty="0"/>
              <a:t>lambda</a:t>
            </a:r>
            <a:r>
              <a:rPr lang="pl-PL" sz="2400" dirty="0"/>
              <a:t> is the mean (expected number of occurrences)</a:t>
            </a:r>
          </a:p>
          <a:p>
            <a:endParaRPr lang="pl-PL" sz="2400" dirty="0"/>
          </a:p>
          <a:p>
            <a:r>
              <a:rPr lang="pl-PL" sz="2400" dirty="0"/>
              <a:t>!! NB. I will be using different variable names in my scripts!!!</a:t>
            </a:r>
          </a:p>
          <a:p>
            <a:endParaRPr lang="pl-PL" sz="2400" dirty="0"/>
          </a:p>
          <a:p>
            <a:pPr algn="ctr"/>
            <a:r>
              <a:rPr lang="pl-PL" sz="2400" dirty="0"/>
              <a:t>k  &gt;&gt;&gt;  x</a:t>
            </a:r>
          </a:p>
          <a:p>
            <a:pPr algn="ctr"/>
            <a:r>
              <a:rPr lang="pl-PL" sz="2400" dirty="0"/>
              <a:t>lambda &gt;&gt;&gt; mt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8E331D-D117-4A3E-ACD6-334C33D358A5}"/>
              </a:ext>
            </a:extLst>
          </p:cNvPr>
          <p:cNvSpPr txBox="1"/>
          <p:nvPr/>
        </p:nvSpPr>
        <p:spPr>
          <a:xfrm>
            <a:off x="2096728" y="283714"/>
            <a:ext cx="799854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600" b="1" dirty="0"/>
              <a:t>Poisson distribution – a short recap</a:t>
            </a:r>
          </a:p>
        </p:txBody>
      </p:sp>
    </p:spTree>
    <p:extLst>
      <p:ext uri="{BB962C8B-B14F-4D97-AF65-F5344CB8AC3E}">
        <p14:creationId xmlns:p14="http://schemas.microsoft.com/office/powerpoint/2010/main" val="3920319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449</Words>
  <Application>Microsoft Office PowerPoint</Application>
  <PresentationFormat>Widescreen</PresentationFormat>
  <Paragraphs>100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Justifying sample size with a Poisson-based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Justifying sample size with a Poisson-based simulation</dc:title>
  <dc:creator>Przemek Dolowy</dc:creator>
  <cp:lastModifiedBy>Przemek Dolowy</cp:lastModifiedBy>
  <cp:revision>1</cp:revision>
  <dcterms:created xsi:type="dcterms:W3CDTF">2021-11-23T17:36:27Z</dcterms:created>
  <dcterms:modified xsi:type="dcterms:W3CDTF">2021-11-24T13:45:42Z</dcterms:modified>
</cp:coreProperties>
</file>