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92" r:id="rId4"/>
    <p:sldId id="282" r:id="rId5"/>
    <p:sldId id="257" r:id="rId6"/>
    <p:sldId id="281" r:id="rId7"/>
    <p:sldId id="286" r:id="rId8"/>
    <p:sldId id="269" r:id="rId9"/>
    <p:sldId id="273" r:id="rId10"/>
    <p:sldId id="259" r:id="rId11"/>
    <p:sldId id="262" r:id="rId12"/>
    <p:sldId id="271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5" r:id="rId21"/>
    <p:sldId id="284" r:id="rId22"/>
    <p:sldId id="287" r:id="rId23"/>
    <p:sldId id="290" r:id="rId24"/>
    <p:sldId id="291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56D40-4F46-44AB-93EA-1E5F8FE2C918}" v="24" dt="2022-04-06T14:11:25.575"/>
    <p1510:client id="{B7C0AC46-36D3-4BD1-ABB4-7542A7FB9B96}" v="120" dt="2022-04-05T17:53:57.938"/>
    <p1510:client id="{F5A38059-5262-4171-8BB0-52E1439EF6CA}" v="29" dt="2022-04-06T09:34:21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zemek Dolowy" userId="3f6572e9-951b-43d4-ba43-250a610cef97" providerId="ADAL" clId="{F5A38059-5262-4171-8BB0-52E1439EF6CA}"/>
    <pc:docChg chg="undo redo custSel addSld modSld">
      <pc:chgData name="Przemek Dolowy" userId="3f6572e9-951b-43d4-ba43-250a610cef97" providerId="ADAL" clId="{F5A38059-5262-4171-8BB0-52E1439EF6CA}" dt="2022-04-06T09:37:23.268" v="1295" actId="1036"/>
      <pc:docMkLst>
        <pc:docMk/>
      </pc:docMkLst>
      <pc:sldChg chg="addSp delSp modSp mod">
        <pc:chgData name="Przemek Dolowy" userId="3f6572e9-951b-43d4-ba43-250a610cef97" providerId="ADAL" clId="{F5A38059-5262-4171-8BB0-52E1439EF6CA}" dt="2022-04-06T09:37:23.268" v="1295" actId="1036"/>
        <pc:sldMkLst>
          <pc:docMk/>
          <pc:sldMk cId="282028432" sldId="283"/>
        </pc:sldMkLst>
        <pc:spChg chg="mod">
          <ac:chgData name="Przemek Dolowy" userId="3f6572e9-951b-43d4-ba43-250a610cef97" providerId="ADAL" clId="{F5A38059-5262-4171-8BB0-52E1439EF6CA}" dt="2022-04-06T09:31:24.227" v="1251" actId="13822"/>
          <ac:spMkLst>
            <pc:docMk/>
            <pc:sldMk cId="282028432" sldId="283"/>
            <ac:spMk id="2" creationId="{BFDF7AA2-A08C-4888-938B-C6EE4316A0C7}"/>
          </ac:spMkLst>
        </pc:spChg>
        <pc:spChg chg="mod">
          <ac:chgData name="Przemek Dolowy" userId="3f6572e9-951b-43d4-ba43-250a610cef97" providerId="ADAL" clId="{F5A38059-5262-4171-8BB0-52E1439EF6CA}" dt="2022-04-06T09:07:47.963" v="1008" actId="1076"/>
          <ac:spMkLst>
            <pc:docMk/>
            <pc:sldMk cId="282028432" sldId="283"/>
            <ac:spMk id="3" creationId="{810DCEAF-2B6D-492C-B9C6-077F3C41F347}"/>
          </ac:spMkLst>
        </pc:spChg>
        <pc:spChg chg="del mod">
          <ac:chgData name="Przemek Dolowy" userId="3f6572e9-951b-43d4-ba43-250a610cef97" providerId="ADAL" clId="{F5A38059-5262-4171-8BB0-52E1439EF6CA}" dt="2022-04-06T08:49:54.596" v="780" actId="478"/>
          <ac:spMkLst>
            <pc:docMk/>
            <pc:sldMk cId="282028432" sldId="283"/>
            <ac:spMk id="4" creationId="{75FCE622-C99C-46F3-8B0D-F945DB5C8C1A}"/>
          </ac:spMkLst>
        </pc:spChg>
        <pc:spChg chg="add mod">
          <ac:chgData name="Przemek Dolowy" userId="3f6572e9-951b-43d4-ba43-250a610cef97" providerId="ADAL" clId="{F5A38059-5262-4171-8BB0-52E1439EF6CA}" dt="2022-04-06T09:32:10.069" v="1255" actId="113"/>
          <ac:spMkLst>
            <pc:docMk/>
            <pc:sldMk cId="282028432" sldId="283"/>
            <ac:spMk id="10" creationId="{AAE9272A-33B1-4BF3-B112-5AE95FD89674}"/>
          </ac:spMkLst>
        </pc:spChg>
        <pc:spChg chg="add mod">
          <ac:chgData name="Przemek Dolowy" userId="3f6572e9-951b-43d4-ba43-250a610cef97" providerId="ADAL" clId="{F5A38059-5262-4171-8BB0-52E1439EF6CA}" dt="2022-04-06T09:31:51.207" v="1253" actId="113"/>
          <ac:spMkLst>
            <pc:docMk/>
            <pc:sldMk cId="282028432" sldId="283"/>
            <ac:spMk id="11" creationId="{9FECCCA5-DC24-4609-8C58-A6B1114968C2}"/>
          </ac:spMkLst>
        </pc:spChg>
        <pc:spChg chg="del mod">
          <ac:chgData name="Przemek Dolowy" userId="3f6572e9-951b-43d4-ba43-250a610cef97" providerId="ADAL" clId="{F5A38059-5262-4171-8BB0-52E1439EF6CA}" dt="2022-04-06T09:37:01.304" v="1291" actId="478"/>
          <ac:spMkLst>
            <pc:docMk/>
            <pc:sldMk cId="282028432" sldId="283"/>
            <ac:spMk id="12" creationId="{4C973629-6EB7-41FF-AF31-011ED831B98F}"/>
          </ac:spMkLst>
        </pc:spChg>
        <pc:spChg chg="add mod">
          <ac:chgData name="Przemek Dolowy" userId="3f6572e9-951b-43d4-ba43-250a610cef97" providerId="ADAL" clId="{F5A38059-5262-4171-8BB0-52E1439EF6CA}" dt="2022-04-06T09:30:28.911" v="1248" actId="1076"/>
          <ac:spMkLst>
            <pc:docMk/>
            <pc:sldMk cId="282028432" sldId="283"/>
            <ac:spMk id="13" creationId="{7A244A3E-9B25-4D9E-B2DD-3427721E087F}"/>
          </ac:spMkLst>
        </pc:spChg>
        <pc:spChg chg="mod">
          <ac:chgData name="Przemek Dolowy" userId="3f6572e9-951b-43d4-ba43-250a610cef97" providerId="ADAL" clId="{F5A38059-5262-4171-8BB0-52E1439EF6CA}" dt="2022-04-06T09:29:50.260" v="1245" actId="13822"/>
          <ac:spMkLst>
            <pc:docMk/>
            <pc:sldMk cId="282028432" sldId="283"/>
            <ac:spMk id="14" creationId="{39695111-66E7-4848-8F6E-B6637F932089}"/>
          </ac:spMkLst>
        </pc:spChg>
        <pc:spChg chg="add mod">
          <ac:chgData name="Przemek Dolowy" userId="3f6572e9-951b-43d4-ba43-250a610cef97" providerId="ADAL" clId="{F5A38059-5262-4171-8BB0-52E1439EF6CA}" dt="2022-04-06T09:35:18.459" v="1289" actId="1076"/>
          <ac:spMkLst>
            <pc:docMk/>
            <pc:sldMk cId="282028432" sldId="283"/>
            <ac:spMk id="15" creationId="{CFCBFCEC-0027-45D5-97A2-96C7D297B3F1}"/>
          </ac:spMkLst>
        </pc:spChg>
        <pc:spChg chg="add del mod">
          <ac:chgData name="Przemek Dolowy" userId="3f6572e9-951b-43d4-ba43-250a610cef97" providerId="ADAL" clId="{F5A38059-5262-4171-8BB0-52E1439EF6CA}" dt="2022-04-06T09:30:18.093" v="1247" actId="478"/>
          <ac:spMkLst>
            <pc:docMk/>
            <pc:sldMk cId="282028432" sldId="283"/>
            <ac:spMk id="16" creationId="{9FF67CAA-C8CA-4EE0-84F3-2225BFFFF100}"/>
          </ac:spMkLst>
        </pc:spChg>
        <pc:spChg chg="add mod">
          <ac:chgData name="Przemek Dolowy" userId="3f6572e9-951b-43d4-ba43-250a610cef97" providerId="ADAL" clId="{F5A38059-5262-4171-8BB0-52E1439EF6CA}" dt="2022-04-06T09:37:23.268" v="1295" actId="1036"/>
          <ac:spMkLst>
            <pc:docMk/>
            <pc:sldMk cId="282028432" sldId="283"/>
            <ac:spMk id="17" creationId="{80247F80-82E2-4F03-9D43-DC84AC3E49A1}"/>
          </ac:spMkLst>
        </pc:spChg>
        <pc:spChg chg="del mod">
          <ac:chgData name="Przemek Dolowy" userId="3f6572e9-951b-43d4-ba43-250a610cef97" providerId="ADAL" clId="{F5A38059-5262-4171-8BB0-52E1439EF6CA}" dt="2022-04-06T09:37:01.304" v="1291" actId="478"/>
          <ac:spMkLst>
            <pc:docMk/>
            <pc:sldMk cId="282028432" sldId="283"/>
            <ac:spMk id="18" creationId="{3F5CD4BF-B826-4053-829F-E93AEA6817C5}"/>
          </ac:spMkLst>
        </pc:spChg>
        <pc:spChg chg="del mod">
          <ac:chgData name="Przemek Dolowy" userId="3f6572e9-951b-43d4-ba43-250a610cef97" providerId="ADAL" clId="{F5A38059-5262-4171-8BB0-52E1439EF6CA}" dt="2022-04-06T09:37:01.304" v="1291" actId="478"/>
          <ac:spMkLst>
            <pc:docMk/>
            <pc:sldMk cId="282028432" sldId="283"/>
            <ac:spMk id="19" creationId="{89CB8B2D-BFDD-4872-92EF-354863447004}"/>
          </ac:spMkLst>
        </pc:spChg>
        <pc:spChg chg="mod">
          <ac:chgData name="Przemek Dolowy" userId="3f6572e9-951b-43d4-ba43-250a610cef97" providerId="ADAL" clId="{F5A38059-5262-4171-8BB0-52E1439EF6CA}" dt="2022-04-06T09:00:01.444" v="927" actId="1076"/>
          <ac:spMkLst>
            <pc:docMk/>
            <pc:sldMk cId="282028432" sldId="283"/>
            <ac:spMk id="20" creationId="{6BBB3107-0089-463A-B256-942029C93CDF}"/>
          </ac:spMkLst>
        </pc:spChg>
        <pc:spChg chg="add mod">
          <ac:chgData name="Przemek Dolowy" userId="3f6572e9-951b-43d4-ba43-250a610cef97" providerId="ADAL" clId="{F5A38059-5262-4171-8BB0-52E1439EF6CA}" dt="2022-04-06T09:37:23.268" v="1295" actId="1036"/>
          <ac:spMkLst>
            <pc:docMk/>
            <pc:sldMk cId="282028432" sldId="283"/>
            <ac:spMk id="21" creationId="{7941FD74-2D7F-4FA1-8316-134B5BBC0AB6}"/>
          </ac:spMkLst>
        </pc:spChg>
        <pc:spChg chg="add mod">
          <ac:chgData name="Przemek Dolowy" userId="3f6572e9-951b-43d4-ba43-250a610cef97" providerId="ADAL" clId="{F5A38059-5262-4171-8BB0-52E1439EF6CA}" dt="2022-04-06T09:37:23.268" v="1295" actId="1036"/>
          <ac:spMkLst>
            <pc:docMk/>
            <pc:sldMk cId="282028432" sldId="283"/>
            <ac:spMk id="22" creationId="{8FE0B592-C7A5-49B0-AE30-C380BAE19B65}"/>
          </ac:spMkLst>
        </pc:spChg>
        <pc:spChg chg="add mod">
          <ac:chgData name="Przemek Dolowy" userId="3f6572e9-951b-43d4-ba43-250a610cef97" providerId="ADAL" clId="{F5A38059-5262-4171-8BB0-52E1439EF6CA}" dt="2022-04-06T09:29:57.803" v="1246" actId="13822"/>
          <ac:spMkLst>
            <pc:docMk/>
            <pc:sldMk cId="282028432" sldId="283"/>
            <ac:spMk id="23" creationId="{46EA44C2-ABAC-46D9-A7CC-52CD6158B10F}"/>
          </ac:spMkLst>
        </pc:spChg>
        <pc:spChg chg="add del mod">
          <ac:chgData name="Przemek Dolowy" userId="3f6572e9-951b-43d4-ba43-250a610cef97" providerId="ADAL" clId="{F5A38059-5262-4171-8BB0-52E1439EF6CA}" dt="2022-04-06T09:16:34.033" v="1110" actId="767"/>
          <ac:spMkLst>
            <pc:docMk/>
            <pc:sldMk cId="282028432" sldId="283"/>
            <ac:spMk id="58" creationId="{29B749FB-5C6F-4186-8BDA-F0578E261C18}"/>
          </ac:spMkLst>
        </pc:spChg>
        <pc:spChg chg="add mod ord">
          <ac:chgData name="Przemek Dolowy" userId="3f6572e9-951b-43d4-ba43-250a610cef97" providerId="ADAL" clId="{F5A38059-5262-4171-8BB0-52E1439EF6CA}" dt="2022-04-06T09:30:33.610" v="1249" actId="14100"/>
          <ac:spMkLst>
            <pc:docMk/>
            <pc:sldMk cId="282028432" sldId="283"/>
            <ac:spMk id="59" creationId="{5E6679F9-8EB1-4137-896F-EED49B8827FF}"/>
          </ac:spMkLst>
        </pc:spChg>
        <pc:spChg chg="add del mod">
          <ac:chgData name="Przemek Dolowy" userId="3f6572e9-951b-43d4-ba43-250a610cef97" providerId="ADAL" clId="{F5A38059-5262-4171-8BB0-52E1439EF6CA}" dt="2022-04-06T09:23:56.019" v="1209"/>
          <ac:spMkLst>
            <pc:docMk/>
            <pc:sldMk cId="282028432" sldId="283"/>
            <ac:spMk id="72" creationId="{4CD98FEE-7D88-46C6-908E-2A1E4D96FD2D}"/>
          </ac:spMkLst>
        </pc:spChg>
        <pc:spChg chg="add mod ord">
          <ac:chgData name="Przemek Dolowy" userId="3f6572e9-951b-43d4-ba43-250a610cef97" providerId="ADAL" clId="{F5A38059-5262-4171-8BB0-52E1439EF6CA}" dt="2022-04-06T09:37:23.268" v="1295" actId="1036"/>
          <ac:spMkLst>
            <pc:docMk/>
            <pc:sldMk cId="282028432" sldId="283"/>
            <ac:spMk id="78" creationId="{B9A174CB-7559-4977-B630-8EB0B2227491}"/>
          </ac:spMkLst>
        </pc:spChg>
        <pc:spChg chg="add mod">
          <ac:chgData name="Przemek Dolowy" userId="3f6572e9-951b-43d4-ba43-250a610cef97" providerId="ADAL" clId="{F5A38059-5262-4171-8BB0-52E1439EF6CA}" dt="2022-04-06T09:34:40.801" v="1281" actId="1076"/>
          <ac:spMkLst>
            <pc:docMk/>
            <pc:sldMk cId="282028432" sldId="283"/>
            <ac:spMk id="83" creationId="{9D3816AB-4C6B-48FD-97BC-B0EB59FF9367}"/>
          </ac:spMkLst>
        </pc:spChg>
        <pc:cxnChg chg="add mod">
          <ac:chgData name="Przemek Dolowy" userId="3f6572e9-951b-43d4-ba43-250a610cef97" providerId="ADAL" clId="{F5A38059-5262-4171-8BB0-52E1439EF6CA}" dt="2022-04-06T09:30:33.610" v="1249" actId="14100"/>
          <ac:cxnSpMkLst>
            <pc:docMk/>
            <pc:sldMk cId="282028432" sldId="283"/>
            <ac:cxnSpMk id="24" creationId="{E4CAED56-0E79-4050-8246-1C2F3924FAF7}"/>
          </ac:cxnSpMkLst>
        </pc:cxnChg>
        <pc:cxnChg chg="add mod">
          <ac:chgData name="Przemek Dolowy" userId="3f6572e9-951b-43d4-ba43-250a610cef97" providerId="ADAL" clId="{F5A38059-5262-4171-8BB0-52E1439EF6CA}" dt="2022-04-06T09:15:20.027" v="1098" actId="14100"/>
          <ac:cxnSpMkLst>
            <pc:docMk/>
            <pc:sldMk cId="282028432" sldId="283"/>
            <ac:cxnSpMk id="25" creationId="{4797D887-BD48-4811-8C29-6976A7B2B1AD}"/>
          </ac:cxnSpMkLst>
        </pc:cxnChg>
        <pc:cxnChg chg="add mod">
          <ac:chgData name="Przemek Dolowy" userId="3f6572e9-951b-43d4-ba43-250a610cef97" providerId="ADAL" clId="{F5A38059-5262-4171-8BB0-52E1439EF6CA}" dt="2022-04-06T09:13:32.886" v="1077" actId="14100"/>
          <ac:cxnSpMkLst>
            <pc:docMk/>
            <pc:sldMk cId="282028432" sldId="283"/>
            <ac:cxnSpMk id="30" creationId="{F9413B96-2C81-4345-837A-069302E75010}"/>
          </ac:cxnSpMkLst>
        </pc:cxnChg>
        <pc:cxnChg chg="add mod">
          <ac:chgData name="Przemek Dolowy" userId="3f6572e9-951b-43d4-ba43-250a610cef97" providerId="ADAL" clId="{F5A38059-5262-4171-8BB0-52E1439EF6CA}" dt="2022-04-06T09:35:18.459" v="1289" actId="1076"/>
          <ac:cxnSpMkLst>
            <pc:docMk/>
            <pc:sldMk cId="282028432" sldId="283"/>
            <ac:cxnSpMk id="33" creationId="{30E00BED-F10C-40EA-A875-2B081D6639FB}"/>
          </ac:cxnSpMkLst>
        </pc:cxnChg>
        <pc:cxnChg chg="add mod">
          <ac:chgData name="Przemek Dolowy" userId="3f6572e9-951b-43d4-ba43-250a610cef97" providerId="ADAL" clId="{F5A38059-5262-4171-8BB0-52E1439EF6CA}" dt="2022-04-06T09:14:32.230" v="1089" actId="1076"/>
          <ac:cxnSpMkLst>
            <pc:docMk/>
            <pc:sldMk cId="282028432" sldId="283"/>
            <ac:cxnSpMk id="36" creationId="{BF54D665-B7A2-4481-B039-E6AB5887A461}"/>
          </ac:cxnSpMkLst>
        </pc:cxnChg>
        <pc:cxnChg chg="add mod">
          <ac:chgData name="Przemek Dolowy" userId="3f6572e9-951b-43d4-ba43-250a610cef97" providerId="ADAL" clId="{F5A38059-5262-4171-8BB0-52E1439EF6CA}" dt="2022-04-06T09:25:32.971" v="1224" actId="14100"/>
          <ac:cxnSpMkLst>
            <pc:docMk/>
            <pc:sldMk cId="282028432" sldId="283"/>
            <ac:cxnSpMk id="43" creationId="{7395668B-7005-470E-A2D0-D8A509F06864}"/>
          </ac:cxnSpMkLst>
        </pc:cxnChg>
        <pc:cxnChg chg="add mod">
          <ac:chgData name="Przemek Dolowy" userId="3f6572e9-951b-43d4-ba43-250a610cef97" providerId="ADAL" clId="{F5A38059-5262-4171-8BB0-52E1439EF6CA}" dt="2022-04-06T09:15:38.603" v="1102" actId="14100"/>
          <ac:cxnSpMkLst>
            <pc:docMk/>
            <pc:sldMk cId="282028432" sldId="283"/>
            <ac:cxnSpMk id="51" creationId="{24CBA8E4-176E-43D7-A460-C433239F9B92}"/>
          </ac:cxnSpMkLst>
        </pc:cxnChg>
        <pc:cxnChg chg="add mod">
          <ac:chgData name="Przemek Dolowy" userId="3f6572e9-951b-43d4-ba43-250a610cef97" providerId="ADAL" clId="{F5A38059-5262-4171-8BB0-52E1439EF6CA}" dt="2022-04-06T09:17:48.568" v="1121" actId="14100"/>
          <ac:cxnSpMkLst>
            <pc:docMk/>
            <pc:sldMk cId="282028432" sldId="283"/>
            <ac:cxnSpMk id="63" creationId="{D116108F-D0A7-41E7-8231-F07191448DC0}"/>
          </ac:cxnSpMkLst>
        </pc:cxnChg>
        <pc:cxnChg chg="add del mod">
          <ac:chgData name="Przemek Dolowy" userId="3f6572e9-951b-43d4-ba43-250a610cef97" providerId="ADAL" clId="{F5A38059-5262-4171-8BB0-52E1439EF6CA}" dt="2022-04-06T09:18:14.975" v="1123"/>
          <ac:cxnSpMkLst>
            <pc:docMk/>
            <pc:sldMk cId="282028432" sldId="283"/>
            <ac:cxnSpMk id="68" creationId="{688D6112-120A-4B1B-A0B8-E3B26857031D}"/>
          </ac:cxnSpMkLst>
        </pc:cxnChg>
        <pc:cxnChg chg="add mod">
          <ac:chgData name="Przemek Dolowy" userId="3f6572e9-951b-43d4-ba43-250a610cef97" providerId="ADAL" clId="{F5A38059-5262-4171-8BB0-52E1439EF6CA}" dt="2022-04-06T09:18:29.101" v="1126" actId="14100"/>
          <ac:cxnSpMkLst>
            <pc:docMk/>
            <pc:sldMk cId="282028432" sldId="283"/>
            <ac:cxnSpMk id="69" creationId="{61710812-2DDE-481C-A8EC-7C899B64D0EE}"/>
          </ac:cxnSpMkLst>
        </pc:cxnChg>
        <pc:cxnChg chg="add mod">
          <ac:chgData name="Przemek Dolowy" userId="3f6572e9-951b-43d4-ba43-250a610cef97" providerId="ADAL" clId="{F5A38059-5262-4171-8BB0-52E1439EF6CA}" dt="2022-04-06T09:35:24.896" v="1290" actId="1076"/>
          <ac:cxnSpMkLst>
            <pc:docMk/>
            <pc:sldMk cId="282028432" sldId="283"/>
            <ac:cxnSpMk id="80" creationId="{530B9615-AD1D-469C-8C12-2D1753EE35D2}"/>
          </ac:cxnSpMkLst>
        </pc:cxnChg>
        <pc:cxnChg chg="add mod">
          <ac:chgData name="Przemek Dolowy" userId="3f6572e9-951b-43d4-ba43-250a610cef97" providerId="ADAL" clId="{F5A38059-5262-4171-8BB0-52E1439EF6CA}" dt="2022-04-06T09:34:46.246" v="1282" actId="14100"/>
          <ac:cxnSpMkLst>
            <pc:docMk/>
            <pc:sldMk cId="282028432" sldId="283"/>
            <ac:cxnSpMk id="84" creationId="{15212D8D-23A9-4AD3-8C41-31190BF7AD3C}"/>
          </ac:cxnSpMkLst>
        </pc:cxnChg>
      </pc:sldChg>
      <pc:sldChg chg="modSp add mod">
        <pc:chgData name="Przemek Dolowy" userId="3f6572e9-951b-43d4-ba43-250a610cef97" providerId="ADAL" clId="{F5A38059-5262-4171-8BB0-52E1439EF6CA}" dt="2022-04-06T08:23:32.688" v="16" actId="20577"/>
        <pc:sldMkLst>
          <pc:docMk/>
          <pc:sldMk cId="3047789648" sldId="286"/>
        </pc:sldMkLst>
        <pc:spChg chg="mod">
          <ac:chgData name="Przemek Dolowy" userId="3f6572e9-951b-43d4-ba43-250a610cef97" providerId="ADAL" clId="{F5A38059-5262-4171-8BB0-52E1439EF6CA}" dt="2022-04-06T08:23:32.688" v="16" actId="20577"/>
          <ac:spMkLst>
            <pc:docMk/>
            <pc:sldMk cId="3047789648" sldId="286"/>
            <ac:spMk id="2" creationId="{BFDF7AA2-A08C-4888-938B-C6EE4316A0C7}"/>
          </ac:spMkLst>
        </pc:spChg>
      </pc:sldChg>
    </pc:docChg>
  </pc:docChgLst>
  <pc:docChgLst>
    <pc:chgData name="Przemek Dolowy" userId="3f6572e9-951b-43d4-ba43-250a610cef97" providerId="ADAL" clId="{B7C0AC46-36D3-4BD1-ABB4-7542A7FB9B96}"/>
    <pc:docChg chg="undo redo custSel addSld delSld modSld sldOrd">
      <pc:chgData name="Przemek Dolowy" userId="3f6572e9-951b-43d4-ba43-250a610cef97" providerId="ADAL" clId="{B7C0AC46-36D3-4BD1-ABB4-7542A7FB9B96}" dt="2022-04-05T17:53:57.938" v="5735"/>
      <pc:docMkLst>
        <pc:docMk/>
      </pc:docMkLst>
      <pc:sldChg chg="addSp delSp modSp mod">
        <pc:chgData name="Przemek Dolowy" userId="3f6572e9-951b-43d4-ba43-250a610cef97" providerId="ADAL" clId="{B7C0AC46-36D3-4BD1-ABB4-7542A7FB9B96}" dt="2022-04-05T17:53:57.938" v="5735"/>
        <pc:sldMkLst>
          <pc:docMk/>
          <pc:sldMk cId="1731033292" sldId="256"/>
        </pc:sldMkLst>
        <pc:spChg chg="mod">
          <ac:chgData name="Przemek Dolowy" userId="3f6572e9-951b-43d4-ba43-250a610cef97" providerId="ADAL" clId="{B7C0AC46-36D3-4BD1-ABB4-7542A7FB9B96}" dt="2022-04-05T17:53:23.374" v="5733" actId="27636"/>
          <ac:spMkLst>
            <pc:docMk/>
            <pc:sldMk cId="1731033292" sldId="256"/>
            <ac:spMk id="2" creationId="{20101F56-9F2A-4D64-9EB8-551C5B5C98BA}"/>
          </ac:spMkLst>
        </pc:spChg>
        <pc:spChg chg="mod">
          <ac:chgData name="Przemek Dolowy" userId="3f6572e9-951b-43d4-ba43-250a610cef97" providerId="ADAL" clId="{B7C0AC46-36D3-4BD1-ABB4-7542A7FB9B96}" dt="2022-04-05T16:37:58.375" v="4205" actId="20577"/>
          <ac:spMkLst>
            <pc:docMk/>
            <pc:sldMk cId="1731033292" sldId="256"/>
            <ac:spMk id="3" creationId="{84BA766A-8469-4BB3-8C30-E893A0C35EFE}"/>
          </ac:spMkLst>
        </pc:spChg>
        <pc:picChg chg="add del mod">
          <ac:chgData name="Przemek Dolowy" userId="3f6572e9-951b-43d4-ba43-250a610cef97" providerId="ADAL" clId="{B7C0AC46-36D3-4BD1-ABB4-7542A7FB9B96}" dt="2022-04-05T16:22:37.863" v="3988" actId="21"/>
          <ac:picMkLst>
            <pc:docMk/>
            <pc:sldMk cId="1731033292" sldId="256"/>
            <ac:picMk id="4" creationId="{0FEFE16F-9FD4-46C0-8E07-F12C13FBC78E}"/>
          </ac:picMkLst>
        </pc:picChg>
        <pc:picChg chg="add del mod">
          <ac:chgData name="Przemek Dolowy" userId="3f6572e9-951b-43d4-ba43-250a610cef97" providerId="ADAL" clId="{B7C0AC46-36D3-4BD1-ABB4-7542A7FB9B96}" dt="2022-04-05T17:53:57.938" v="5735"/>
          <ac:picMkLst>
            <pc:docMk/>
            <pc:sldMk cId="1731033292" sldId="256"/>
            <ac:picMk id="5" creationId="{23A91A8C-6454-40B9-8372-CE6439B2005D}"/>
          </ac:picMkLst>
        </pc:picChg>
      </pc:sldChg>
      <pc:sldChg chg="addSp delSp modSp mod ord">
        <pc:chgData name="Przemek Dolowy" userId="3f6572e9-951b-43d4-ba43-250a610cef97" providerId="ADAL" clId="{B7C0AC46-36D3-4BD1-ABB4-7542A7FB9B96}" dt="2022-04-05T17:27:48.798" v="4920" actId="207"/>
        <pc:sldMkLst>
          <pc:docMk/>
          <pc:sldMk cId="1739681894" sldId="257"/>
        </pc:sldMkLst>
        <pc:spChg chg="del mod">
          <ac:chgData name="Przemek Dolowy" userId="3f6572e9-951b-43d4-ba43-250a610cef97" providerId="ADAL" clId="{B7C0AC46-36D3-4BD1-ABB4-7542A7FB9B96}" dt="2022-04-05T16:22:17.961" v="3986" actId="478"/>
          <ac:spMkLst>
            <pc:docMk/>
            <pc:sldMk cId="1739681894" sldId="257"/>
            <ac:spMk id="2" creationId="{BFDF7AA2-A08C-4888-938B-C6EE4316A0C7}"/>
          </ac:spMkLst>
        </pc:spChg>
        <pc:spChg chg="del mod">
          <ac:chgData name="Przemek Dolowy" userId="3f6572e9-951b-43d4-ba43-250a610cef97" providerId="ADAL" clId="{B7C0AC46-36D3-4BD1-ABB4-7542A7FB9B96}" dt="2022-04-05T16:22:17.961" v="3986" actId="478"/>
          <ac:spMkLst>
            <pc:docMk/>
            <pc:sldMk cId="1739681894" sldId="257"/>
            <ac:spMk id="3" creationId="{810DCEAF-2B6D-492C-B9C6-077F3C41F347}"/>
          </ac:spMkLst>
        </pc:spChg>
        <pc:spChg chg="del mod">
          <ac:chgData name="Przemek Dolowy" userId="3f6572e9-951b-43d4-ba43-250a610cef97" providerId="ADAL" clId="{B7C0AC46-36D3-4BD1-ABB4-7542A7FB9B96}" dt="2022-04-05T16:22:17.961" v="3986" actId="478"/>
          <ac:spMkLst>
            <pc:docMk/>
            <pc:sldMk cId="1739681894" sldId="257"/>
            <ac:spMk id="4" creationId="{75FCE622-C99C-46F3-8B0D-F945DB5C8C1A}"/>
          </ac:spMkLst>
        </pc:spChg>
        <pc:spChg chg="del">
          <ac:chgData name="Przemek Dolowy" userId="3f6572e9-951b-43d4-ba43-250a610cef97" providerId="ADAL" clId="{B7C0AC46-36D3-4BD1-ABB4-7542A7FB9B96}" dt="2022-04-05T12:30:41.302" v="3" actId="478"/>
          <ac:spMkLst>
            <pc:docMk/>
            <pc:sldMk cId="1739681894" sldId="257"/>
            <ac:spMk id="7" creationId="{CB780EFB-D6BC-455B-B428-D12C2FA34216}"/>
          </ac:spMkLst>
        </pc:spChg>
        <pc:spChg chg="del mod">
          <ac:chgData name="Przemek Dolowy" userId="3f6572e9-951b-43d4-ba43-250a610cef97" providerId="ADAL" clId="{B7C0AC46-36D3-4BD1-ABB4-7542A7FB9B96}" dt="2022-04-05T12:38:35.872" v="456" actId="478"/>
          <ac:spMkLst>
            <pc:docMk/>
            <pc:sldMk cId="1739681894" sldId="257"/>
            <ac:spMk id="8" creationId="{5342613A-6B66-4C29-8D70-3A8204021F6B}"/>
          </ac:spMkLst>
        </pc:spChg>
        <pc:spChg chg="del">
          <ac:chgData name="Przemek Dolowy" userId="3f6572e9-951b-43d4-ba43-250a610cef97" providerId="ADAL" clId="{B7C0AC46-36D3-4BD1-ABB4-7542A7FB9B96}" dt="2022-04-05T12:30:39.397" v="2" actId="478"/>
          <ac:spMkLst>
            <pc:docMk/>
            <pc:sldMk cId="1739681894" sldId="257"/>
            <ac:spMk id="9" creationId="{8389952B-BE11-490B-ABEF-FB55AA65161E}"/>
          </ac:spMkLst>
        </pc:spChg>
        <pc:spChg chg="del mod">
          <ac:chgData name="Przemek Dolowy" userId="3f6572e9-951b-43d4-ba43-250a610cef97" providerId="ADAL" clId="{B7C0AC46-36D3-4BD1-ABB4-7542A7FB9B96}" dt="2022-04-05T12:40:54.772" v="504" actId="478"/>
          <ac:spMkLst>
            <pc:docMk/>
            <pc:sldMk cId="1739681894" sldId="257"/>
            <ac:spMk id="10" creationId="{3F304E04-3D42-4370-9B8E-041C4EBE59A1}"/>
          </ac:spMkLst>
        </pc:spChg>
        <pc:spChg chg="del mod">
          <ac:chgData name="Przemek Dolowy" userId="3f6572e9-951b-43d4-ba43-250a610cef97" providerId="ADAL" clId="{B7C0AC46-36D3-4BD1-ABB4-7542A7FB9B96}" dt="2022-04-05T12:40:57.551" v="505" actId="478"/>
          <ac:spMkLst>
            <pc:docMk/>
            <pc:sldMk cId="1739681894" sldId="257"/>
            <ac:spMk id="11" creationId="{43C92D3A-F20E-48FA-A092-8546742427B6}"/>
          </ac:spMkLst>
        </pc:spChg>
        <pc:spChg chg="del mod">
          <ac:chgData name="Przemek Dolowy" userId="3f6572e9-951b-43d4-ba43-250a610cef97" providerId="ADAL" clId="{B7C0AC46-36D3-4BD1-ABB4-7542A7FB9B96}" dt="2022-04-05T16:22:17.961" v="3986" actId="478"/>
          <ac:spMkLst>
            <pc:docMk/>
            <pc:sldMk cId="1739681894" sldId="257"/>
            <ac:spMk id="12" creationId="{4C973629-6EB7-41FF-AF31-011ED831B98F}"/>
          </ac:spMkLst>
        </pc:spChg>
        <pc:spChg chg="del">
          <ac:chgData name="Przemek Dolowy" userId="3f6572e9-951b-43d4-ba43-250a610cef97" providerId="ADAL" clId="{B7C0AC46-36D3-4BD1-ABB4-7542A7FB9B96}" dt="2022-04-05T12:42:40.212" v="518" actId="478"/>
          <ac:spMkLst>
            <pc:docMk/>
            <pc:sldMk cId="1739681894" sldId="257"/>
            <ac:spMk id="13" creationId="{3DFE9694-AF7E-47AE-9CB8-4E2D71E5877E}"/>
          </ac:spMkLst>
        </pc:spChg>
        <pc:spChg chg="add del mod">
          <ac:chgData name="Przemek Dolowy" userId="3f6572e9-951b-43d4-ba43-250a610cef97" providerId="ADAL" clId="{B7C0AC46-36D3-4BD1-ABB4-7542A7FB9B96}" dt="2022-04-05T16:22:17.961" v="3986" actId="478"/>
          <ac:spMkLst>
            <pc:docMk/>
            <pc:sldMk cId="1739681894" sldId="257"/>
            <ac:spMk id="14" creationId="{39695111-66E7-4848-8F6E-B6637F932089}"/>
          </ac:spMkLst>
        </pc:spChg>
        <pc:spChg chg="add del mod">
          <ac:chgData name="Przemek Dolowy" userId="3f6572e9-951b-43d4-ba43-250a610cef97" providerId="ADAL" clId="{B7C0AC46-36D3-4BD1-ABB4-7542A7FB9B96}" dt="2022-04-05T12:45:17.822" v="607" actId="478"/>
          <ac:spMkLst>
            <pc:docMk/>
            <pc:sldMk cId="1739681894" sldId="257"/>
            <ac:spMk id="16" creationId="{D33E6FB3-3719-4DC0-965A-F064579A358C}"/>
          </ac:spMkLst>
        </pc:spChg>
        <pc:spChg chg="add del mod">
          <ac:chgData name="Przemek Dolowy" userId="3f6572e9-951b-43d4-ba43-250a610cef97" providerId="ADAL" clId="{B7C0AC46-36D3-4BD1-ABB4-7542A7FB9B96}" dt="2022-04-05T12:45:19.041" v="608" actId="478"/>
          <ac:spMkLst>
            <pc:docMk/>
            <pc:sldMk cId="1739681894" sldId="257"/>
            <ac:spMk id="17" creationId="{8B3A2094-E6A1-4B06-BC1A-2DC6DE4D2BD1}"/>
          </ac:spMkLst>
        </pc:spChg>
        <pc:spChg chg="add del mod">
          <ac:chgData name="Przemek Dolowy" userId="3f6572e9-951b-43d4-ba43-250a610cef97" providerId="ADAL" clId="{B7C0AC46-36D3-4BD1-ABB4-7542A7FB9B96}" dt="2022-04-05T16:22:17.961" v="3986" actId="478"/>
          <ac:spMkLst>
            <pc:docMk/>
            <pc:sldMk cId="1739681894" sldId="257"/>
            <ac:spMk id="18" creationId="{3F5CD4BF-B826-4053-829F-E93AEA6817C5}"/>
          </ac:spMkLst>
        </pc:spChg>
        <pc:spChg chg="add del mod">
          <ac:chgData name="Przemek Dolowy" userId="3f6572e9-951b-43d4-ba43-250a610cef97" providerId="ADAL" clId="{B7C0AC46-36D3-4BD1-ABB4-7542A7FB9B96}" dt="2022-04-05T16:22:17.961" v="3986" actId="478"/>
          <ac:spMkLst>
            <pc:docMk/>
            <pc:sldMk cId="1739681894" sldId="257"/>
            <ac:spMk id="19" creationId="{89CB8B2D-BFDD-4872-92EF-354863447004}"/>
          </ac:spMkLst>
        </pc:spChg>
        <pc:spChg chg="add mod">
          <ac:chgData name="Przemek Dolowy" userId="3f6572e9-951b-43d4-ba43-250a610cef97" providerId="ADAL" clId="{B7C0AC46-36D3-4BD1-ABB4-7542A7FB9B96}" dt="2022-04-05T16:40:49.347" v="4260" actId="20577"/>
          <ac:spMkLst>
            <pc:docMk/>
            <pc:sldMk cId="1739681894" sldId="257"/>
            <ac:spMk id="20" creationId="{6BBB3107-0089-463A-B256-942029C93CDF}"/>
          </ac:spMkLst>
        </pc:spChg>
        <pc:spChg chg="add del mod">
          <ac:chgData name="Przemek Dolowy" userId="3f6572e9-951b-43d4-ba43-250a610cef97" providerId="ADAL" clId="{B7C0AC46-36D3-4BD1-ABB4-7542A7FB9B96}" dt="2022-04-05T16:22:20.669" v="3987" actId="478"/>
          <ac:spMkLst>
            <pc:docMk/>
            <pc:sldMk cId="1739681894" sldId="257"/>
            <ac:spMk id="21" creationId="{514F2DD3-7C78-46DC-A08B-1462852DC3C1}"/>
          </ac:spMkLst>
        </pc:spChg>
        <pc:spChg chg="add mod">
          <ac:chgData name="Przemek Dolowy" userId="3f6572e9-951b-43d4-ba43-250a610cef97" providerId="ADAL" clId="{B7C0AC46-36D3-4BD1-ABB4-7542A7FB9B96}" dt="2022-04-05T17:15:02.057" v="4808" actId="14100"/>
          <ac:spMkLst>
            <pc:docMk/>
            <pc:sldMk cId="1739681894" sldId="257"/>
            <ac:spMk id="23" creationId="{BDD3A606-A90D-43C2-8966-0946DA939EB5}"/>
          </ac:spMkLst>
        </pc:spChg>
        <pc:spChg chg="add mod">
          <ac:chgData name="Przemek Dolowy" userId="3f6572e9-951b-43d4-ba43-250a610cef97" providerId="ADAL" clId="{B7C0AC46-36D3-4BD1-ABB4-7542A7FB9B96}" dt="2022-04-05T17:27:48.798" v="4920" actId="207"/>
          <ac:spMkLst>
            <pc:docMk/>
            <pc:sldMk cId="1739681894" sldId="257"/>
            <ac:spMk id="24" creationId="{109D2BC5-C0C7-45D1-9BAF-BAC66B329D21}"/>
          </ac:spMkLst>
        </pc:spChg>
        <pc:picChg chg="del">
          <ac:chgData name="Przemek Dolowy" userId="3f6572e9-951b-43d4-ba43-250a610cef97" providerId="ADAL" clId="{B7C0AC46-36D3-4BD1-ABB4-7542A7FB9B96}" dt="2022-04-05T12:30:34.246" v="1" actId="478"/>
          <ac:picMkLst>
            <pc:docMk/>
            <pc:sldMk cId="1739681894" sldId="257"/>
            <ac:picMk id="6" creationId="{9BBC51C1-3717-456E-B396-F3BD4FE70105}"/>
          </ac:picMkLst>
        </pc:picChg>
        <pc:picChg chg="add mod">
          <ac:chgData name="Przemek Dolowy" userId="3f6572e9-951b-43d4-ba43-250a610cef97" providerId="ADAL" clId="{B7C0AC46-36D3-4BD1-ABB4-7542A7FB9B96}" dt="2022-04-05T17:12:47.608" v="4698" actId="692"/>
          <ac:picMkLst>
            <pc:docMk/>
            <pc:sldMk cId="1739681894" sldId="257"/>
            <ac:picMk id="22" creationId="{F37D7A3B-C451-42D9-A664-0A733B102FB9}"/>
          </ac:picMkLst>
        </pc:picChg>
        <pc:cxnChg chg="del mod">
          <ac:chgData name="Przemek Dolowy" userId="3f6572e9-951b-43d4-ba43-250a610cef97" providerId="ADAL" clId="{B7C0AC46-36D3-4BD1-ABB4-7542A7FB9B96}" dt="2022-04-05T12:42:40.212" v="518" actId="478"/>
          <ac:cxnSpMkLst>
            <pc:docMk/>
            <pc:sldMk cId="1739681894" sldId="257"/>
            <ac:cxnSpMk id="15" creationId="{53B25EF1-58E9-472C-98B7-849F509D2668}"/>
          </ac:cxnSpMkLst>
        </pc:cxnChg>
      </pc:sldChg>
      <pc:sldChg chg="del">
        <pc:chgData name="Przemek Dolowy" userId="3f6572e9-951b-43d4-ba43-250a610cef97" providerId="ADAL" clId="{B7C0AC46-36D3-4BD1-ABB4-7542A7FB9B96}" dt="2022-04-05T13:11:59.641" v="1132" actId="2696"/>
        <pc:sldMkLst>
          <pc:docMk/>
          <pc:sldMk cId="734719807" sldId="258"/>
        </pc:sldMkLst>
      </pc:sldChg>
      <pc:sldChg chg="addSp delSp modSp mod ord">
        <pc:chgData name="Przemek Dolowy" userId="3f6572e9-951b-43d4-ba43-250a610cef97" providerId="ADAL" clId="{B7C0AC46-36D3-4BD1-ABB4-7542A7FB9B96}" dt="2022-04-05T16:13:34.989" v="3937" actId="14100"/>
        <pc:sldMkLst>
          <pc:docMk/>
          <pc:sldMk cId="2990761967" sldId="259"/>
        </pc:sldMkLst>
        <pc:spChg chg="mod">
          <ac:chgData name="Przemek Dolowy" userId="3f6572e9-951b-43d4-ba43-250a610cef97" providerId="ADAL" clId="{B7C0AC46-36D3-4BD1-ABB4-7542A7FB9B96}" dt="2022-04-05T16:06:52.332" v="3740" actId="1076"/>
          <ac:spMkLst>
            <pc:docMk/>
            <pc:sldMk cId="2990761967" sldId="259"/>
            <ac:spMk id="2" creationId="{BFDF7AA2-A08C-4888-938B-C6EE4316A0C7}"/>
          </ac:spMkLst>
        </pc:spChg>
        <pc:spChg chg="mod">
          <ac:chgData name="Przemek Dolowy" userId="3f6572e9-951b-43d4-ba43-250a610cef97" providerId="ADAL" clId="{B7C0AC46-36D3-4BD1-ABB4-7542A7FB9B96}" dt="2022-04-05T16:05:31.785" v="3664" actId="1037"/>
          <ac:spMkLst>
            <pc:docMk/>
            <pc:sldMk cId="2990761967" sldId="259"/>
            <ac:spMk id="3" creationId="{810DCEAF-2B6D-492C-B9C6-077F3C41F347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4" creationId="{75FCE622-C99C-46F3-8B0D-F945DB5C8C1A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5" creationId="{8C27DD0D-952F-429B-A56E-63285C65BEE2}"/>
          </ac:spMkLst>
        </pc:spChg>
        <pc:spChg chg="add mod">
          <ac:chgData name="Przemek Dolowy" userId="3f6572e9-951b-43d4-ba43-250a610cef97" providerId="ADAL" clId="{B7C0AC46-36D3-4BD1-ABB4-7542A7FB9B96}" dt="2022-04-05T16:08:15.279" v="3751" actId="1076"/>
          <ac:spMkLst>
            <pc:docMk/>
            <pc:sldMk cId="2990761967" sldId="259"/>
            <ac:spMk id="6" creationId="{FFFD8142-B22A-4E04-8E81-9B8A952393AA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12" creationId="{4C973629-6EB7-41FF-AF31-011ED831B98F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15" creationId="{C704BDC1-3270-4461-89B8-8E2858DDDED9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16" creationId="{4D9407C1-97BA-438A-8BFC-DDC2DDB33A2E}"/>
          </ac:spMkLst>
        </pc:spChg>
        <pc:spChg chg="mod">
          <ac:chgData name="Przemek Dolowy" userId="3f6572e9-951b-43d4-ba43-250a610cef97" providerId="ADAL" clId="{B7C0AC46-36D3-4BD1-ABB4-7542A7FB9B96}" dt="2022-04-05T16:05:36.099" v="3665" actId="14100"/>
          <ac:spMkLst>
            <pc:docMk/>
            <pc:sldMk cId="2990761967" sldId="259"/>
            <ac:spMk id="19" creationId="{30635602-1043-4CAA-8A4C-074A62FFBB42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20" creationId="{C9B587B3-561E-4C08-A137-76DF8B3BA7A7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21" creationId="{29C3327C-1354-4963-887E-3E32713B5C45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22" creationId="{28466D41-D36C-4BC6-9FB0-9C56C347EEA1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23" creationId="{B56A3F35-7B87-42DD-80AF-12F96A566266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24" creationId="{28D11CEB-4062-4B78-9DEC-CD7BAA42F8A8}"/>
          </ac:spMkLst>
        </pc:spChg>
        <pc:spChg chg="del mod">
          <ac:chgData name="Przemek Dolowy" userId="3f6572e9-951b-43d4-ba43-250a610cef97" providerId="ADAL" clId="{B7C0AC46-36D3-4BD1-ABB4-7542A7FB9B96}" dt="2022-04-05T15:59:43.674" v="3442" actId="478"/>
          <ac:spMkLst>
            <pc:docMk/>
            <pc:sldMk cId="2990761967" sldId="259"/>
            <ac:spMk id="25" creationId="{9EE75856-E269-4115-A3F7-BFD13D6D0158}"/>
          </ac:spMkLst>
        </pc:spChg>
        <pc:spChg chg="add mod">
          <ac:chgData name="Przemek Dolowy" userId="3f6572e9-951b-43d4-ba43-250a610cef97" providerId="ADAL" clId="{B7C0AC46-36D3-4BD1-ABB4-7542A7FB9B96}" dt="2022-04-05T16:13:34.989" v="3937" actId="14100"/>
          <ac:spMkLst>
            <pc:docMk/>
            <pc:sldMk cId="2990761967" sldId="259"/>
            <ac:spMk id="26" creationId="{1A32CF64-7FE2-453F-A29F-F2E422FECE70}"/>
          </ac:spMkLst>
        </pc:spChg>
        <pc:spChg chg="mod">
          <ac:chgData name="Przemek Dolowy" userId="3f6572e9-951b-43d4-ba43-250a610cef97" providerId="ADAL" clId="{B7C0AC46-36D3-4BD1-ABB4-7542A7FB9B96}" dt="2022-04-05T16:03:48.026" v="3560" actId="1035"/>
          <ac:spMkLst>
            <pc:docMk/>
            <pc:sldMk cId="2990761967" sldId="259"/>
            <ac:spMk id="27" creationId="{A1C60C6E-4A1F-4835-90F5-77642AF81138}"/>
          </ac:spMkLst>
        </pc:spChg>
        <pc:spChg chg="add mod">
          <ac:chgData name="Przemek Dolowy" userId="3f6572e9-951b-43d4-ba43-250a610cef97" providerId="ADAL" clId="{B7C0AC46-36D3-4BD1-ABB4-7542A7FB9B96}" dt="2022-04-05T16:08:20.459" v="3753" actId="20577"/>
          <ac:spMkLst>
            <pc:docMk/>
            <pc:sldMk cId="2990761967" sldId="259"/>
            <ac:spMk id="28" creationId="{6A94E07E-2385-4A55-9370-6B806BB6914E}"/>
          </ac:spMkLst>
        </pc:spChg>
        <pc:spChg chg="mod">
          <ac:chgData name="Przemek Dolowy" userId="3f6572e9-951b-43d4-ba43-250a610cef97" providerId="ADAL" clId="{B7C0AC46-36D3-4BD1-ABB4-7542A7FB9B96}" dt="2022-04-05T16:05:09.164" v="3657" actId="1035"/>
          <ac:spMkLst>
            <pc:docMk/>
            <pc:sldMk cId="2990761967" sldId="259"/>
            <ac:spMk id="29" creationId="{B7DA1862-8613-4092-B5B7-7A23F0C1E8CD}"/>
          </ac:spMkLst>
        </pc:spChg>
        <pc:spChg chg="mod">
          <ac:chgData name="Przemek Dolowy" userId="3f6572e9-951b-43d4-ba43-250a610cef97" providerId="ADAL" clId="{B7C0AC46-36D3-4BD1-ABB4-7542A7FB9B96}" dt="2022-04-05T16:05:09.164" v="3657" actId="1035"/>
          <ac:spMkLst>
            <pc:docMk/>
            <pc:sldMk cId="2990761967" sldId="259"/>
            <ac:spMk id="30" creationId="{6B8D0828-AB45-421C-9D72-FB54D25B0238}"/>
          </ac:spMkLst>
        </pc:spChg>
        <pc:spChg chg="add mod">
          <ac:chgData name="Przemek Dolowy" userId="3f6572e9-951b-43d4-ba43-250a610cef97" providerId="ADAL" clId="{B7C0AC46-36D3-4BD1-ABB4-7542A7FB9B96}" dt="2022-04-05T16:08:24.409" v="3755" actId="20577"/>
          <ac:spMkLst>
            <pc:docMk/>
            <pc:sldMk cId="2990761967" sldId="259"/>
            <ac:spMk id="31" creationId="{D2E2792A-C090-476D-9DFB-DE8DA85E93A8}"/>
          </ac:spMkLst>
        </pc:spChg>
      </pc:sldChg>
      <pc:sldChg chg="del">
        <pc:chgData name="Przemek Dolowy" userId="3f6572e9-951b-43d4-ba43-250a610cef97" providerId="ADAL" clId="{B7C0AC46-36D3-4BD1-ABB4-7542A7FB9B96}" dt="2022-04-05T16:19:35.759" v="3977" actId="47"/>
        <pc:sldMkLst>
          <pc:docMk/>
          <pc:sldMk cId="1762174197" sldId="260"/>
        </pc:sldMkLst>
      </pc:sldChg>
      <pc:sldChg chg="del">
        <pc:chgData name="Przemek Dolowy" userId="3f6572e9-951b-43d4-ba43-250a610cef97" providerId="ADAL" clId="{B7C0AC46-36D3-4BD1-ABB4-7542A7FB9B96}" dt="2022-04-05T17:48:32.584" v="5550" actId="47"/>
        <pc:sldMkLst>
          <pc:docMk/>
          <pc:sldMk cId="642318437" sldId="261"/>
        </pc:sldMkLst>
      </pc:sldChg>
      <pc:sldChg chg="addSp delSp modSp mod ord">
        <pc:chgData name="Przemek Dolowy" userId="3f6572e9-951b-43d4-ba43-250a610cef97" providerId="ADAL" clId="{B7C0AC46-36D3-4BD1-ABB4-7542A7FB9B96}" dt="2022-04-05T16:13:20.343" v="3933" actId="14100"/>
        <pc:sldMkLst>
          <pc:docMk/>
          <pc:sldMk cId="3704060320" sldId="262"/>
        </pc:sldMkLst>
        <pc:spChg chg="mod">
          <ac:chgData name="Przemek Dolowy" userId="3f6572e9-951b-43d4-ba43-250a610cef97" providerId="ADAL" clId="{B7C0AC46-36D3-4BD1-ABB4-7542A7FB9B96}" dt="2022-04-05T16:10:38.266" v="3847" actId="1076"/>
          <ac:spMkLst>
            <pc:docMk/>
            <pc:sldMk cId="3704060320" sldId="262"/>
            <ac:spMk id="2" creationId="{BFDF7AA2-A08C-4888-938B-C6EE4316A0C7}"/>
          </ac:spMkLst>
        </pc:spChg>
        <pc:spChg chg="mod">
          <ac:chgData name="Przemek Dolowy" userId="3f6572e9-951b-43d4-ba43-250a610cef97" providerId="ADAL" clId="{B7C0AC46-36D3-4BD1-ABB4-7542A7FB9B96}" dt="2022-04-05T16:10:38.266" v="3847" actId="1076"/>
          <ac:spMkLst>
            <pc:docMk/>
            <pc:sldMk cId="3704060320" sldId="262"/>
            <ac:spMk id="3" creationId="{810DCEAF-2B6D-492C-B9C6-077F3C41F347}"/>
          </ac:spMkLst>
        </pc:spChg>
        <pc:spChg chg="mod">
          <ac:chgData name="Przemek Dolowy" userId="3f6572e9-951b-43d4-ba43-250a610cef97" providerId="ADAL" clId="{B7C0AC46-36D3-4BD1-ABB4-7542A7FB9B96}" dt="2022-04-05T16:10:38.266" v="3847" actId="1076"/>
          <ac:spMkLst>
            <pc:docMk/>
            <pc:sldMk cId="3704060320" sldId="262"/>
            <ac:spMk id="4" creationId="{75FCE622-C99C-46F3-8B0D-F945DB5C8C1A}"/>
          </ac:spMkLst>
        </pc:spChg>
        <pc:spChg chg="mod">
          <ac:chgData name="Przemek Dolowy" userId="3f6572e9-951b-43d4-ba43-250a610cef97" providerId="ADAL" clId="{B7C0AC46-36D3-4BD1-ABB4-7542A7FB9B96}" dt="2022-04-05T16:10:38.266" v="3847" actId="1076"/>
          <ac:spMkLst>
            <pc:docMk/>
            <pc:sldMk cId="3704060320" sldId="262"/>
            <ac:spMk id="12" creationId="{4C973629-6EB7-41FF-AF31-011ED831B98F}"/>
          </ac:spMkLst>
        </pc:spChg>
        <pc:spChg chg="mod">
          <ac:chgData name="Przemek Dolowy" userId="3f6572e9-951b-43d4-ba43-250a610cef97" providerId="ADAL" clId="{B7C0AC46-36D3-4BD1-ABB4-7542A7FB9B96}" dt="2022-04-05T16:10:38.266" v="3847" actId="1076"/>
          <ac:spMkLst>
            <pc:docMk/>
            <pc:sldMk cId="3704060320" sldId="262"/>
            <ac:spMk id="15" creationId="{C704BDC1-3270-4461-89B8-8E2858DDDED9}"/>
          </ac:spMkLst>
        </pc:spChg>
        <pc:spChg chg="mod">
          <ac:chgData name="Przemek Dolowy" userId="3f6572e9-951b-43d4-ba43-250a610cef97" providerId="ADAL" clId="{B7C0AC46-36D3-4BD1-ABB4-7542A7FB9B96}" dt="2022-04-05T16:10:38.266" v="3847" actId="1076"/>
          <ac:spMkLst>
            <pc:docMk/>
            <pc:sldMk cId="3704060320" sldId="262"/>
            <ac:spMk id="16" creationId="{4D9407C1-97BA-438A-8BFC-DDC2DDB33A2E}"/>
          </ac:spMkLst>
        </pc:spChg>
        <pc:spChg chg="add del mod">
          <ac:chgData name="Przemek Dolowy" userId="3f6572e9-951b-43d4-ba43-250a610cef97" providerId="ADAL" clId="{B7C0AC46-36D3-4BD1-ABB4-7542A7FB9B96}" dt="2022-04-05T16:09:31.773" v="3759"/>
          <ac:spMkLst>
            <pc:docMk/>
            <pc:sldMk cId="3704060320" sldId="262"/>
            <ac:spMk id="17" creationId="{5CEAC0D9-F89E-487D-ADA1-AC1F615F1B4B}"/>
          </ac:spMkLst>
        </pc:spChg>
        <pc:spChg chg="add mod">
          <ac:chgData name="Przemek Dolowy" userId="3f6572e9-951b-43d4-ba43-250a610cef97" providerId="ADAL" clId="{B7C0AC46-36D3-4BD1-ABB4-7542A7FB9B96}" dt="2022-04-05T16:10:13.517" v="3844" actId="1076"/>
          <ac:spMkLst>
            <pc:docMk/>
            <pc:sldMk cId="3704060320" sldId="262"/>
            <ac:spMk id="18" creationId="{64CD1501-4AE9-4AC7-9382-2427985DDF7C}"/>
          </ac:spMkLst>
        </pc:spChg>
        <pc:spChg chg="mod">
          <ac:chgData name="Przemek Dolowy" userId="3f6572e9-951b-43d4-ba43-250a610cef97" providerId="ADAL" clId="{B7C0AC46-36D3-4BD1-ABB4-7542A7FB9B96}" dt="2022-04-05T16:10:38.266" v="3847" actId="1076"/>
          <ac:spMkLst>
            <pc:docMk/>
            <pc:sldMk cId="3704060320" sldId="262"/>
            <ac:spMk id="19" creationId="{30635602-1043-4CAA-8A4C-074A62FFBB42}"/>
          </ac:spMkLst>
        </pc:spChg>
        <pc:spChg chg="add mod">
          <ac:chgData name="Przemek Dolowy" userId="3f6572e9-951b-43d4-ba43-250a610cef97" providerId="ADAL" clId="{B7C0AC46-36D3-4BD1-ABB4-7542A7FB9B96}" dt="2022-04-05T16:13:20.343" v="3933" actId="14100"/>
          <ac:spMkLst>
            <pc:docMk/>
            <pc:sldMk cId="3704060320" sldId="262"/>
            <ac:spMk id="20" creationId="{1CD52E0B-E4BA-4FB8-A972-D2AB23E433A6}"/>
          </ac:spMkLst>
        </pc:spChg>
        <pc:spChg chg="del">
          <ac:chgData name="Przemek Dolowy" userId="3f6572e9-951b-43d4-ba43-250a610cef97" providerId="ADAL" clId="{B7C0AC46-36D3-4BD1-ABB4-7542A7FB9B96}" dt="2022-04-05T15:58:42.020" v="3437" actId="478"/>
          <ac:spMkLst>
            <pc:docMk/>
            <pc:sldMk cId="3704060320" sldId="262"/>
            <ac:spMk id="28" creationId="{4AFF26F4-A08F-4E9E-8998-CDA993C0FCA5}"/>
          </ac:spMkLst>
        </pc:spChg>
        <pc:spChg chg="del mod">
          <ac:chgData name="Przemek Dolowy" userId="3f6572e9-951b-43d4-ba43-250a610cef97" providerId="ADAL" clId="{B7C0AC46-36D3-4BD1-ABB4-7542A7FB9B96}" dt="2022-04-05T16:10:41.493" v="3848" actId="478"/>
          <ac:spMkLst>
            <pc:docMk/>
            <pc:sldMk cId="3704060320" sldId="262"/>
            <ac:spMk id="29" creationId="{B7DA1862-8613-4092-B5B7-7A23F0C1E8CD}"/>
          </ac:spMkLst>
        </pc:spChg>
        <pc:spChg chg="del">
          <ac:chgData name="Przemek Dolowy" userId="3f6572e9-951b-43d4-ba43-250a610cef97" providerId="ADAL" clId="{B7C0AC46-36D3-4BD1-ABB4-7542A7FB9B96}" dt="2022-04-05T15:58:51.753" v="3440" actId="478"/>
          <ac:spMkLst>
            <pc:docMk/>
            <pc:sldMk cId="3704060320" sldId="262"/>
            <ac:spMk id="30" creationId="{6B8D0828-AB45-421C-9D72-FB54D25B0238}"/>
          </ac:spMkLst>
        </pc:spChg>
        <pc:spChg chg="del">
          <ac:chgData name="Przemek Dolowy" userId="3f6572e9-951b-43d4-ba43-250a610cef97" providerId="ADAL" clId="{B7C0AC46-36D3-4BD1-ABB4-7542A7FB9B96}" dt="2022-04-05T15:58:50.215" v="3439" actId="478"/>
          <ac:spMkLst>
            <pc:docMk/>
            <pc:sldMk cId="3704060320" sldId="262"/>
            <ac:spMk id="32" creationId="{AC4FD3A1-2EF6-4C11-9144-342B2CB1400A}"/>
          </ac:spMkLst>
        </pc:spChg>
        <pc:picChg chg="del">
          <ac:chgData name="Przemek Dolowy" userId="3f6572e9-951b-43d4-ba43-250a610cef97" providerId="ADAL" clId="{B7C0AC46-36D3-4BD1-ABB4-7542A7FB9B96}" dt="2022-04-05T15:58:46.203" v="3438" actId="478"/>
          <ac:picMkLst>
            <pc:docMk/>
            <pc:sldMk cId="3704060320" sldId="262"/>
            <ac:picMk id="8" creationId="{3D178D61-3B8A-4C13-BFC8-8E7B5B453B1E}"/>
          </ac:picMkLst>
        </pc:picChg>
        <pc:cxnChg chg="add del mod">
          <ac:chgData name="Przemek Dolowy" userId="3f6572e9-951b-43d4-ba43-250a610cef97" providerId="ADAL" clId="{B7C0AC46-36D3-4BD1-ABB4-7542A7FB9B96}" dt="2022-04-05T16:11:04.936" v="3853" actId="14100"/>
          <ac:cxnSpMkLst>
            <pc:docMk/>
            <pc:sldMk cId="3704060320" sldId="262"/>
            <ac:cxnSpMk id="10" creationId="{59FFE3A6-6655-4E39-9B53-44653ABBA015}"/>
          </ac:cxnSpMkLst>
        </pc:cxnChg>
      </pc:sldChg>
      <pc:sldChg chg="del">
        <pc:chgData name="Przemek Dolowy" userId="3f6572e9-951b-43d4-ba43-250a610cef97" providerId="ADAL" clId="{B7C0AC46-36D3-4BD1-ABB4-7542A7FB9B96}" dt="2022-04-05T16:19:40.874" v="3978" actId="47"/>
        <pc:sldMkLst>
          <pc:docMk/>
          <pc:sldMk cId="669577996" sldId="264"/>
        </pc:sldMkLst>
      </pc:sldChg>
      <pc:sldChg chg="del">
        <pc:chgData name="Przemek Dolowy" userId="3f6572e9-951b-43d4-ba43-250a610cef97" providerId="ADAL" clId="{B7C0AC46-36D3-4BD1-ABB4-7542A7FB9B96}" dt="2022-04-05T16:20:14.869" v="3980" actId="47"/>
        <pc:sldMkLst>
          <pc:docMk/>
          <pc:sldMk cId="3571506105" sldId="266"/>
        </pc:sldMkLst>
      </pc:sldChg>
      <pc:sldChg chg="del">
        <pc:chgData name="Przemek Dolowy" userId="3f6572e9-951b-43d4-ba43-250a610cef97" providerId="ADAL" clId="{B7C0AC46-36D3-4BD1-ABB4-7542A7FB9B96}" dt="2022-04-05T16:20:11.674" v="3979" actId="47"/>
        <pc:sldMkLst>
          <pc:docMk/>
          <pc:sldMk cId="2325410176" sldId="267"/>
        </pc:sldMkLst>
      </pc:sldChg>
      <pc:sldChg chg="add del">
        <pc:chgData name="Przemek Dolowy" userId="3f6572e9-951b-43d4-ba43-250a610cef97" providerId="ADAL" clId="{B7C0AC46-36D3-4BD1-ABB4-7542A7FB9B96}" dt="2022-04-05T17:48:36.976" v="5551" actId="47"/>
        <pc:sldMkLst>
          <pc:docMk/>
          <pc:sldMk cId="3966727339" sldId="268"/>
        </pc:sldMkLst>
      </pc:sldChg>
      <pc:sldChg chg="addSp delSp modSp add mod">
        <pc:chgData name="Przemek Dolowy" userId="3f6572e9-951b-43d4-ba43-250a610cef97" providerId="ADAL" clId="{B7C0AC46-36D3-4BD1-ABB4-7542A7FB9B96}" dt="2022-04-05T17:32:33.604" v="4974" actId="166"/>
        <pc:sldMkLst>
          <pc:docMk/>
          <pc:sldMk cId="660149575" sldId="269"/>
        </pc:sldMkLst>
        <pc:spChg chg="del">
          <ac:chgData name="Przemek Dolowy" userId="3f6572e9-951b-43d4-ba43-250a610cef97" providerId="ADAL" clId="{B7C0AC46-36D3-4BD1-ABB4-7542A7FB9B96}" dt="2022-04-05T12:46:51.025" v="624" actId="478"/>
          <ac:spMkLst>
            <pc:docMk/>
            <pc:sldMk cId="660149575" sldId="269"/>
            <ac:spMk id="2" creationId="{BFDF7AA2-A08C-4888-938B-C6EE4316A0C7}"/>
          </ac:spMkLst>
        </pc:spChg>
        <pc:spChg chg="del">
          <ac:chgData name="Przemek Dolowy" userId="3f6572e9-951b-43d4-ba43-250a610cef97" providerId="ADAL" clId="{B7C0AC46-36D3-4BD1-ABB4-7542A7FB9B96}" dt="2022-04-05T12:46:58.897" v="625" actId="478"/>
          <ac:spMkLst>
            <pc:docMk/>
            <pc:sldMk cId="660149575" sldId="269"/>
            <ac:spMk id="3" creationId="{810DCEAF-2B6D-492C-B9C6-077F3C41F347}"/>
          </ac:spMkLst>
        </pc:spChg>
        <pc:spChg chg="del mod">
          <ac:chgData name="Przemek Dolowy" userId="3f6572e9-951b-43d4-ba43-250a610cef97" providerId="ADAL" clId="{B7C0AC46-36D3-4BD1-ABB4-7542A7FB9B96}" dt="2022-04-05T12:47:49.899" v="635" actId="478"/>
          <ac:spMkLst>
            <pc:docMk/>
            <pc:sldMk cId="660149575" sldId="269"/>
            <ac:spMk id="4" creationId="{75FCE622-C99C-46F3-8B0D-F945DB5C8C1A}"/>
          </ac:spMkLst>
        </pc:spChg>
        <pc:spChg chg="mod ord">
          <ac:chgData name="Przemek Dolowy" userId="3f6572e9-951b-43d4-ba43-250a610cef97" providerId="ADAL" clId="{B7C0AC46-36D3-4BD1-ABB4-7542A7FB9B96}" dt="2022-04-05T17:32:33.604" v="4974" actId="166"/>
          <ac:spMkLst>
            <pc:docMk/>
            <pc:sldMk cId="660149575" sldId="269"/>
            <ac:spMk id="7" creationId="{CB780EFB-D6BC-455B-B428-D12C2FA34216}"/>
          </ac:spMkLst>
        </pc:spChg>
        <pc:spChg chg="mod">
          <ac:chgData name="Przemek Dolowy" userId="3f6572e9-951b-43d4-ba43-250a610cef97" providerId="ADAL" clId="{B7C0AC46-36D3-4BD1-ABB4-7542A7FB9B96}" dt="2022-04-05T13:10:24.800" v="1052" actId="1036"/>
          <ac:spMkLst>
            <pc:docMk/>
            <pc:sldMk cId="660149575" sldId="269"/>
            <ac:spMk id="8" creationId="{5342613A-6B66-4C29-8D70-3A8204021F6B}"/>
          </ac:spMkLst>
        </pc:spChg>
        <pc:spChg chg="mod">
          <ac:chgData name="Przemek Dolowy" userId="3f6572e9-951b-43d4-ba43-250a610cef97" providerId="ADAL" clId="{B7C0AC46-36D3-4BD1-ABB4-7542A7FB9B96}" dt="2022-04-05T13:10:24.800" v="1052" actId="1036"/>
          <ac:spMkLst>
            <pc:docMk/>
            <pc:sldMk cId="660149575" sldId="269"/>
            <ac:spMk id="9" creationId="{8389952B-BE11-490B-ABEF-FB55AA65161E}"/>
          </ac:spMkLst>
        </pc:spChg>
        <pc:spChg chg="mod">
          <ac:chgData name="Przemek Dolowy" userId="3f6572e9-951b-43d4-ba43-250a610cef97" providerId="ADAL" clId="{B7C0AC46-36D3-4BD1-ABB4-7542A7FB9B96}" dt="2022-04-05T13:10:55.851" v="1069" actId="1076"/>
          <ac:spMkLst>
            <pc:docMk/>
            <pc:sldMk cId="660149575" sldId="269"/>
            <ac:spMk id="10" creationId="{3F304E04-3D42-4370-9B8E-041C4EBE59A1}"/>
          </ac:spMkLst>
        </pc:spChg>
        <pc:spChg chg="mod">
          <ac:chgData name="Przemek Dolowy" userId="3f6572e9-951b-43d4-ba43-250a610cef97" providerId="ADAL" clId="{B7C0AC46-36D3-4BD1-ABB4-7542A7FB9B96}" dt="2022-04-05T13:10:24.800" v="1052" actId="1036"/>
          <ac:spMkLst>
            <pc:docMk/>
            <pc:sldMk cId="660149575" sldId="269"/>
            <ac:spMk id="11" creationId="{43C92D3A-F20E-48FA-A092-8546742427B6}"/>
          </ac:spMkLst>
        </pc:spChg>
        <pc:spChg chg="del mod">
          <ac:chgData name="Przemek Dolowy" userId="3f6572e9-951b-43d4-ba43-250a610cef97" providerId="ADAL" clId="{B7C0AC46-36D3-4BD1-ABB4-7542A7FB9B96}" dt="2022-04-05T12:47:51.103" v="636" actId="478"/>
          <ac:spMkLst>
            <pc:docMk/>
            <pc:sldMk cId="660149575" sldId="269"/>
            <ac:spMk id="12" creationId="{4C973629-6EB7-41FF-AF31-011ED831B98F}"/>
          </ac:spMkLst>
        </pc:spChg>
        <pc:spChg chg="del">
          <ac:chgData name="Przemek Dolowy" userId="3f6572e9-951b-43d4-ba43-250a610cef97" providerId="ADAL" clId="{B7C0AC46-36D3-4BD1-ABB4-7542A7FB9B96}" dt="2022-04-05T12:46:58.897" v="625" actId="478"/>
          <ac:spMkLst>
            <pc:docMk/>
            <pc:sldMk cId="660149575" sldId="269"/>
            <ac:spMk id="13" creationId="{3DFE9694-AF7E-47AE-9CB8-4E2D71E5877E}"/>
          </ac:spMkLst>
        </pc:spChg>
        <pc:spChg chg="add mod">
          <ac:chgData name="Przemek Dolowy" userId="3f6572e9-951b-43d4-ba43-250a610cef97" providerId="ADAL" clId="{B7C0AC46-36D3-4BD1-ABB4-7542A7FB9B96}" dt="2022-04-05T13:10:24.800" v="1052" actId="1036"/>
          <ac:spMkLst>
            <pc:docMk/>
            <pc:sldMk cId="660149575" sldId="269"/>
            <ac:spMk id="18" creationId="{6C9702A5-1AC4-46F1-BA06-58EAF8ACA919}"/>
          </ac:spMkLst>
        </pc:spChg>
        <pc:spChg chg="add del mod">
          <ac:chgData name="Przemek Dolowy" userId="3f6572e9-951b-43d4-ba43-250a610cef97" providerId="ADAL" clId="{B7C0AC46-36D3-4BD1-ABB4-7542A7FB9B96}" dt="2022-04-05T13:10:14.470" v="1028"/>
          <ac:spMkLst>
            <pc:docMk/>
            <pc:sldMk cId="660149575" sldId="269"/>
            <ac:spMk id="25" creationId="{8825EBEC-CA79-43BD-A976-2261D164CC61}"/>
          </ac:spMkLst>
        </pc:spChg>
        <pc:spChg chg="add mod">
          <ac:chgData name="Przemek Dolowy" userId="3f6572e9-951b-43d4-ba43-250a610cef97" providerId="ADAL" clId="{B7C0AC46-36D3-4BD1-ABB4-7542A7FB9B96}" dt="2022-04-05T13:11:36.096" v="1131" actId="14100"/>
          <ac:spMkLst>
            <pc:docMk/>
            <pc:sldMk cId="660149575" sldId="269"/>
            <ac:spMk id="26" creationId="{E746EAC1-692F-45CC-AD71-6525201E8699}"/>
          </ac:spMkLst>
        </pc:spChg>
        <pc:spChg chg="add del mod">
          <ac:chgData name="Przemek Dolowy" userId="3f6572e9-951b-43d4-ba43-250a610cef97" providerId="ADAL" clId="{B7C0AC46-36D3-4BD1-ABB4-7542A7FB9B96}" dt="2022-04-05T17:32:25.193" v="4973"/>
          <ac:spMkLst>
            <pc:docMk/>
            <pc:sldMk cId="660149575" sldId="269"/>
            <ac:spMk id="27" creationId="{B4F7DBF6-30F1-42AC-BA6A-C1C1DD73534F}"/>
          </ac:spMkLst>
        </pc:spChg>
        <pc:picChg chg="mod ord">
          <ac:chgData name="Przemek Dolowy" userId="3f6572e9-951b-43d4-ba43-250a610cef97" providerId="ADAL" clId="{B7C0AC46-36D3-4BD1-ABB4-7542A7FB9B96}" dt="2022-04-05T13:10:24.800" v="1052" actId="1036"/>
          <ac:picMkLst>
            <pc:docMk/>
            <pc:sldMk cId="660149575" sldId="269"/>
            <ac:picMk id="6" creationId="{9BBC51C1-3717-456E-B396-F3BD4FE70105}"/>
          </ac:picMkLst>
        </pc:picChg>
        <pc:picChg chg="add del mod">
          <ac:chgData name="Przemek Dolowy" userId="3f6572e9-951b-43d4-ba43-250a610cef97" providerId="ADAL" clId="{B7C0AC46-36D3-4BD1-ABB4-7542A7FB9B96}" dt="2022-04-05T13:00:02.648" v="699" actId="478"/>
          <ac:picMkLst>
            <pc:docMk/>
            <pc:sldMk cId="660149575" sldId="269"/>
            <ac:picMk id="14" creationId="{B019C8B9-55E1-489B-B56E-6E749FBCB149}"/>
          </ac:picMkLst>
        </pc:picChg>
        <pc:picChg chg="add mod">
          <ac:chgData name="Przemek Dolowy" userId="3f6572e9-951b-43d4-ba43-250a610cef97" providerId="ADAL" clId="{B7C0AC46-36D3-4BD1-ABB4-7542A7FB9B96}" dt="2022-04-05T13:10:24.800" v="1052" actId="1036"/>
          <ac:picMkLst>
            <pc:docMk/>
            <pc:sldMk cId="660149575" sldId="269"/>
            <ac:picMk id="17" creationId="{37308520-8686-4DBF-B5BE-456245563A4B}"/>
          </ac:picMkLst>
        </pc:picChg>
        <pc:cxnChg chg="del mod">
          <ac:chgData name="Przemek Dolowy" userId="3f6572e9-951b-43d4-ba43-250a610cef97" providerId="ADAL" clId="{B7C0AC46-36D3-4BD1-ABB4-7542A7FB9B96}" dt="2022-04-05T12:46:58.897" v="625" actId="478"/>
          <ac:cxnSpMkLst>
            <pc:docMk/>
            <pc:sldMk cId="660149575" sldId="269"/>
            <ac:cxnSpMk id="15" creationId="{53B25EF1-58E9-472C-98B7-849F509D2668}"/>
          </ac:cxnSpMkLst>
        </pc:cxnChg>
        <pc:cxnChg chg="add del mod">
          <ac:chgData name="Przemek Dolowy" userId="3f6572e9-951b-43d4-ba43-250a610cef97" providerId="ADAL" clId="{B7C0AC46-36D3-4BD1-ABB4-7542A7FB9B96}" dt="2022-04-05T13:07:05.238" v="948" actId="478"/>
          <ac:cxnSpMkLst>
            <pc:docMk/>
            <pc:sldMk cId="660149575" sldId="269"/>
            <ac:cxnSpMk id="19" creationId="{3F91472F-023E-4EC3-A9D8-FB1FEC2F93AE}"/>
          </ac:cxnSpMkLst>
        </pc:cxnChg>
      </pc:sldChg>
      <pc:sldChg chg="addSp delSp modSp add del mod ord">
        <pc:chgData name="Przemek Dolowy" userId="3f6572e9-951b-43d4-ba43-250a610cef97" providerId="ADAL" clId="{B7C0AC46-36D3-4BD1-ABB4-7542A7FB9B96}" dt="2022-04-05T16:41:09.960" v="4261" actId="47"/>
        <pc:sldMkLst>
          <pc:docMk/>
          <pc:sldMk cId="1287463871" sldId="270"/>
        </pc:sldMkLst>
        <pc:spChg chg="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2" creationId="{BFDF7AA2-A08C-4888-938B-C6EE4316A0C7}"/>
          </ac:spMkLst>
        </pc:spChg>
        <pc:spChg chg="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3" creationId="{810DCEAF-2B6D-492C-B9C6-077F3C41F347}"/>
          </ac:spMkLst>
        </pc:spChg>
        <pc:spChg chg="del mod">
          <ac:chgData name="Przemek Dolowy" userId="3f6572e9-951b-43d4-ba43-250a610cef97" providerId="ADAL" clId="{B7C0AC46-36D3-4BD1-ABB4-7542A7FB9B96}" dt="2022-04-05T13:33:09.431" v="2002" actId="478"/>
          <ac:spMkLst>
            <pc:docMk/>
            <pc:sldMk cId="1287463871" sldId="270"/>
            <ac:spMk id="4" creationId="{75FCE622-C99C-46F3-8B0D-F945DB5C8C1A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5" creationId="{7AC362C3-A89A-41AD-AD2D-797FF59C8D36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10" creationId="{97F3CEDE-B13A-4258-9354-756D480CE8AE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11" creationId="{071CFE24-4F4F-46CE-A6DA-15B551091AB0}"/>
          </ac:spMkLst>
        </pc:spChg>
        <pc:spChg chg="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12" creationId="{4C973629-6EB7-41FF-AF31-011ED831B98F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13" creationId="{998785CA-5225-4327-B517-47F816A88AE9}"/>
          </ac:spMkLst>
        </pc:spChg>
        <pc:spChg chg="del">
          <ac:chgData name="Przemek Dolowy" userId="3f6572e9-951b-43d4-ba43-250a610cef97" providerId="ADAL" clId="{B7C0AC46-36D3-4BD1-ABB4-7542A7FB9B96}" dt="2022-04-05T13:13:26.790" v="1216" actId="478"/>
          <ac:spMkLst>
            <pc:docMk/>
            <pc:sldMk cId="1287463871" sldId="270"/>
            <ac:spMk id="14" creationId="{39695111-66E7-4848-8F6E-B6637F932089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15" creationId="{54CCEC7F-EEF7-466C-93E0-52AEC6371BCB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16" creationId="{724166FC-98A3-44EB-9620-1529EAA2994F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17" creationId="{FB459B2C-27A9-49F2-9BE0-4233455A071B}"/>
          </ac:spMkLst>
        </pc:spChg>
        <pc:spChg chg="del mod">
          <ac:chgData name="Przemek Dolowy" userId="3f6572e9-951b-43d4-ba43-250a610cef97" providerId="ADAL" clId="{B7C0AC46-36D3-4BD1-ABB4-7542A7FB9B96}" dt="2022-04-05T13:44:22.147" v="2436" actId="478"/>
          <ac:spMkLst>
            <pc:docMk/>
            <pc:sldMk cId="1287463871" sldId="270"/>
            <ac:spMk id="18" creationId="{3F5CD4BF-B826-4053-829F-E93AEA6817C5}"/>
          </ac:spMkLst>
        </pc:spChg>
        <pc:spChg chg="del">
          <ac:chgData name="Przemek Dolowy" userId="3f6572e9-951b-43d4-ba43-250a610cef97" providerId="ADAL" clId="{B7C0AC46-36D3-4BD1-ABB4-7542A7FB9B96}" dt="2022-04-05T13:13:27.893" v="1217" actId="478"/>
          <ac:spMkLst>
            <pc:docMk/>
            <pc:sldMk cId="1287463871" sldId="270"/>
            <ac:spMk id="19" creationId="{89CB8B2D-BFDD-4872-92EF-354863447004}"/>
          </ac:spMkLst>
        </pc:spChg>
        <pc:spChg chg="mod">
          <ac:chgData name="Przemek Dolowy" userId="3f6572e9-951b-43d4-ba43-250a610cef97" providerId="ADAL" clId="{B7C0AC46-36D3-4BD1-ABB4-7542A7FB9B96}" dt="2022-04-05T13:44:18.236" v="2435" actId="1076"/>
          <ac:spMkLst>
            <pc:docMk/>
            <pc:sldMk cId="1287463871" sldId="270"/>
            <ac:spMk id="20" creationId="{6BBB3107-0089-463A-B256-942029C93CDF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21" creationId="{BAB6306D-8303-48BD-BD0B-CA02D93028A2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22" creationId="{70563324-AA21-42CB-A3DC-0C4585524F18}"/>
          </ac:spMkLst>
        </pc:spChg>
        <pc:spChg chg="add mod">
          <ac:chgData name="Przemek Dolowy" userId="3f6572e9-951b-43d4-ba43-250a610cef97" providerId="ADAL" clId="{B7C0AC46-36D3-4BD1-ABB4-7542A7FB9B96}" dt="2022-04-05T13:52:04.817" v="2489" actId="1076"/>
          <ac:spMkLst>
            <pc:docMk/>
            <pc:sldMk cId="1287463871" sldId="270"/>
            <ac:spMk id="23" creationId="{1304AAE7-8EC9-453E-B5F0-D017494166A3}"/>
          </ac:spMkLst>
        </pc:spChg>
      </pc:sldChg>
      <pc:sldChg chg="add del">
        <pc:chgData name="Przemek Dolowy" userId="3f6572e9-951b-43d4-ba43-250a610cef97" providerId="ADAL" clId="{B7C0AC46-36D3-4BD1-ABB4-7542A7FB9B96}" dt="2022-04-05T12:36:53.964" v="388"/>
        <pc:sldMkLst>
          <pc:docMk/>
          <pc:sldMk cId="2434116795" sldId="270"/>
        </pc:sldMkLst>
      </pc:sldChg>
      <pc:sldChg chg="addSp delSp modSp add del mod">
        <pc:chgData name="Przemek Dolowy" userId="3f6572e9-951b-43d4-ba43-250a610cef97" providerId="ADAL" clId="{B7C0AC46-36D3-4BD1-ABB4-7542A7FB9B96}" dt="2022-04-05T17:34:42.971" v="4975" actId="2696"/>
        <pc:sldMkLst>
          <pc:docMk/>
          <pc:sldMk cId="1399181098" sldId="271"/>
        </pc:sldMkLst>
        <pc:spChg chg="mod">
          <ac:chgData name="Przemek Dolowy" userId="3f6572e9-951b-43d4-ba43-250a610cef97" providerId="ADAL" clId="{B7C0AC46-36D3-4BD1-ABB4-7542A7FB9B96}" dt="2022-04-05T14:15:34.531" v="2701" actId="1037"/>
          <ac:spMkLst>
            <pc:docMk/>
            <pc:sldMk cId="1399181098" sldId="271"/>
            <ac:spMk id="2" creationId="{BFDF7AA2-A08C-4888-938B-C6EE4316A0C7}"/>
          </ac:spMkLst>
        </pc:spChg>
        <pc:spChg chg="mod">
          <ac:chgData name="Przemek Dolowy" userId="3f6572e9-951b-43d4-ba43-250a610cef97" providerId="ADAL" clId="{B7C0AC46-36D3-4BD1-ABB4-7542A7FB9B96}" dt="2022-04-05T14:17:16.402" v="2716" actId="122"/>
          <ac:spMkLst>
            <pc:docMk/>
            <pc:sldMk cId="1399181098" sldId="271"/>
            <ac:spMk id="3" creationId="{810DCEAF-2B6D-492C-B9C6-077F3C41F347}"/>
          </ac:spMkLst>
        </pc:spChg>
        <pc:spChg chg="add del mod ord">
          <ac:chgData name="Przemek Dolowy" userId="3f6572e9-951b-43d4-ba43-250a610cef97" providerId="ADAL" clId="{B7C0AC46-36D3-4BD1-ABB4-7542A7FB9B96}" dt="2022-04-05T14:20:58.675" v="2726" actId="11529"/>
          <ac:spMkLst>
            <pc:docMk/>
            <pc:sldMk cId="1399181098" sldId="271"/>
            <ac:spMk id="4" creationId="{6892AF82-3222-4100-84CD-96E2D85B5826}"/>
          </ac:spMkLst>
        </pc:spChg>
        <pc:spChg chg="mod">
          <ac:chgData name="Przemek Dolowy" userId="3f6572e9-951b-43d4-ba43-250a610cef97" providerId="ADAL" clId="{B7C0AC46-36D3-4BD1-ABB4-7542A7FB9B96}" dt="2022-04-05T14:08:36.306" v="2536" actId="14100"/>
          <ac:spMkLst>
            <pc:docMk/>
            <pc:sldMk cId="1399181098" sldId="271"/>
            <ac:spMk id="5" creationId="{7AC362C3-A89A-41AD-AD2D-797FF59C8D36}"/>
          </ac:spMkLst>
        </pc:spChg>
        <pc:spChg chg="mod">
          <ac:chgData name="Przemek Dolowy" userId="3f6572e9-951b-43d4-ba43-250a610cef97" providerId="ADAL" clId="{B7C0AC46-36D3-4BD1-ABB4-7542A7FB9B96}" dt="2022-04-05T14:22:04.484" v="2747" actId="1076"/>
          <ac:spMkLst>
            <pc:docMk/>
            <pc:sldMk cId="1399181098" sldId="271"/>
            <ac:spMk id="10" creationId="{97F3CEDE-B13A-4258-9354-756D480CE8AE}"/>
          </ac:spMkLst>
        </pc:spChg>
        <pc:spChg chg="mod">
          <ac:chgData name="Przemek Dolowy" userId="3f6572e9-951b-43d4-ba43-250a610cef97" providerId="ADAL" clId="{B7C0AC46-36D3-4BD1-ABB4-7542A7FB9B96}" dt="2022-04-05T14:15:34.531" v="2701" actId="1037"/>
          <ac:spMkLst>
            <pc:docMk/>
            <pc:sldMk cId="1399181098" sldId="271"/>
            <ac:spMk id="11" creationId="{071CFE24-4F4F-46CE-A6DA-15B551091AB0}"/>
          </ac:spMkLst>
        </pc:spChg>
        <pc:spChg chg="del">
          <ac:chgData name="Przemek Dolowy" userId="3f6572e9-951b-43d4-ba43-250a610cef97" providerId="ADAL" clId="{B7C0AC46-36D3-4BD1-ABB4-7542A7FB9B96}" dt="2022-04-05T14:09:10.040" v="2540" actId="478"/>
          <ac:spMkLst>
            <pc:docMk/>
            <pc:sldMk cId="1399181098" sldId="271"/>
            <ac:spMk id="12" creationId="{4C973629-6EB7-41FF-AF31-011ED831B98F}"/>
          </ac:spMkLst>
        </pc:spChg>
        <pc:spChg chg="mod">
          <ac:chgData name="Przemek Dolowy" userId="3f6572e9-951b-43d4-ba43-250a610cef97" providerId="ADAL" clId="{B7C0AC46-36D3-4BD1-ABB4-7542A7FB9B96}" dt="2022-04-05T14:17:16.017" v="2715" actId="122"/>
          <ac:spMkLst>
            <pc:docMk/>
            <pc:sldMk cId="1399181098" sldId="271"/>
            <ac:spMk id="13" creationId="{998785CA-5225-4327-B517-47F816A88AE9}"/>
          </ac:spMkLst>
        </pc:spChg>
        <pc:spChg chg="mod">
          <ac:chgData name="Przemek Dolowy" userId="3f6572e9-951b-43d4-ba43-250a610cef97" providerId="ADAL" clId="{B7C0AC46-36D3-4BD1-ABB4-7542A7FB9B96}" dt="2022-04-05T14:16:16.689" v="2710" actId="1037"/>
          <ac:spMkLst>
            <pc:docMk/>
            <pc:sldMk cId="1399181098" sldId="271"/>
            <ac:spMk id="15" creationId="{54CCEC7F-EEF7-466C-93E0-52AEC6371BCB}"/>
          </ac:spMkLst>
        </pc:spChg>
        <pc:spChg chg="mod">
          <ac:chgData name="Przemek Dolowy" userId="3f6572e9-951b-43d4-ba43-250a610cef97" providerId="ADAL" clId="{B7C0AC46-36D3-4BD1-ABB4-7542A7FB9B96}" dt="2022-04-05T14:17:15.747" v="2714" actId="122"/>
          <ac:spMkLst>
            <pc:docMk/>
            <pc:sldMk cId="1399181098" sldId="271"/>
            <ac:spMk id="16" creationId="{724166FC-98A3-44EB-9620-1529EAA2994F}"/>
          </ac:spMkLst>
        </pc:spChg>
        <pc:spChg chg="mod">
          <ac:chgData name="Przemek Dolowy" userId="3f6572e9-951b-43d4-ba43-250a610cef97" providerId="ADAL" clId="{B7C0AC46-36D3-4BD1-ABB4-7542A7FB9B96}" dt="2022-04-05T14:21:13.824" v="2727" actId="1076"/>
          <ac:spMkLst>
            <pc:docMk/>
            <pc:sldMk cId="1399181098" sldId="271"/>
            <ac:spMk id="17" creationId="{FB459B2C-27A9-49F2-9BE0-4233455A071B}"/>
          </ac:spMkLst>
        </pc:spChg>
        <pc:spChg chg="add mod">
          <ac:chgData name="Przemek Dolowy" userId="3f6572e9-951b-43d4-ba43-250a610cef97" providerId="ADAL" clId="{B7C0AC46-36D3-4BD1-ABB4-7542A7FB9B96}" dt="2022-04-05T14:15:34.531" v="2701" actId="1037"/>
          <ac:spMkLst>
            <pc:docMk/>
            <pc:sldMk cId="1399181098" sldId="271"/>
            <ac:spMk id="18" creationId="{5ED591A5-DCB3-416D-BE8B-18B037EB7332}"/>
          </ac:spMkLst>
        </pc:spChg>
        <pc:spChg chg="add mod">
          <ac:chgData name="Przemek Dolowy" userId="3f6572e9-951b-43d4-ba43-250a610cef97" providerId="ADAL" clId="{B7C0AC46-36D3-4BD1-ABB4-7542A7FB9B96}" dt="2022-04-05T14:13:32.411" v="2643" actId="14100"/>
          <ac:spMkLst>
            <pc:docMk/>
            <pc:sldMk cId="1399181098" sldId="271"/>
            <ac:spMk id="19" creationId="{1A45E4FE-6763-438C-AB65-EF856DB4032A}"/>
          </ac:spMkLst>
        </pc:spChg>
        <pc:spChg chg="mod">
          <ac:chgData name="Przemek Dolowy" userId="3f6572e9-951b-43d4-ba43-250a610cef97" providerId="ADAL" clId="{B7C0AC46-36D3-4BD1-ABB4-7542A7FB9B96}" dt="2022-04-05T14:10:16.407" v="2547" actId="1076"/>
          <ac:spMkLst>
            <pc:docMk/>
            <pc:sldMk cId="1399181098" sldId="271"/>
            <ac:spMk id="20" creationId="{6BBB3107-0089-463A-B256-942029C93CDF}"/>
          </ac:spMkLst>
        </pc:spChg>
        <pc:spChg chg="mod">
          <ac:chgData name="Przemek Dolowy" userId="3f6572e9-951b-43d4-ba43-250a610cef97" providerId="ADAL" clId="{B7C0AC46-36D3-4BD1-ABB4-7542A7FB9B96}" dt="2022-04-05T14:15:34.531" v="2701" actId="1037"/>
          <ac:spMkLst>
            <pc:docMk/>
            <pc:sldMk cId="1399181098" sldId="271"/>
            <ac:spMk id="21" creationId="{BAB6306D-8303-48BD-BD0B-CA02D93028A2}"/>
          </ac:spMkLst>
        </pc:spChg>
        <pc:spChg chg="mod">
          <ac:chgData name="Przemek Dolowy" userId="3f6572e9-951b-43d4-ba43-250a610cef97" providerId="ADAL" clId="{B7C0AC46-36D3-4BD1-ABB4-7542A7FB9B96}" dt="2022-04-05T14:15:34.531" v="2701" actId="1037"/>
          <ac:spMkLst>
            <pc:docMk/>
            <pc:sldMk cId="1399181098" sldId="271"/>
            <ac:spMk id="22" creationId="{70563324-AA21-42CB-A3DC-0C4585524F18}"/>
          </ac:spMkLst>
        </pc:spChg>
        <pc:spChg chg="add del mod">
          <ac:chgData name="Przemek Dolowy" userId="3f6572e9-951b-43d4-ba43-250a610cef97" providerId="ADAL" clId="{B7C0AC46-36D3-4BD1-ABB4-7542A7FB9B96}" dt="2022-04-05T14:14:35.165" v="2670"/>
          <ac:spMkLst>
            <pc:docMk/>
            <pc:sldMk cId="1399181098" sldId="271"/>
            <ac:spMk id="24" creationId="{994A05CC-9562-492B-95CD-22160C61C878}"/>
          </ac:spMkLst>
        </pc:spChg>
        <pc:spChg chg="add mod">
          <ac:chgData name="Przemek Dolowy" userId="3f6572e9-951b-43d4-ba43-250a610cef97" providerId="ADAL" clId="{B7C0AC46-36D3-4BD1-ABB4-7542A7FB9B96}" dt="2022-04-05T14:15:34.531" v="2701" actId="1037"/>
          <ac:spMkLst>
            <pc:docMk/>
            <pc:sldMk cId="1399181098" sldId="271"/>
            <ac:spMk id="25" creationId="{EB8A7BD9-C780-471F-A28D-749423539CCC}"/>
          </ac:spMkLst>
        </pc:spChg>
      </pc:sldChg>
      <pc:sldChg chg="modSp add mod">
        <pc:chgData name="Przemek Dolowy" userId="3f6572e9-951b-43d4-ba43-250a610cef97" providerId="ADAL" clId="{B7C0AC46-36D3-4BD1-ABB4-7542A7FB9B96}" dt="2022-04-05T17:52:15.048" v="5690" actId="1036"/>
        <pc:sldMkLst>
          <pc:docMk/>
          <pc:sldMk cId="1649373536" sldId="271"/>
        </pc:sldMkLst>
        <pc:spChg chg="mod">
          <ac:chgData name="Przemek Dolowy" userId="3f6572e9-951b-43d4-ba43-250a610cef97" providerId="ADAL" clId="{B7C0AC46-36D3-4BD1-ABB4-7542A7FB9B96}" dt="2022-04-05T17:51:39.710" v="5646" actId="113"/>
          <ac:spMkLst>
            <pc:docMk/>
            <pc:sldMk cId="1649373536" sldId="271"/>
            <ac:spMk id="15" creationId="{54CCEC7F-EEF7-466C-93E0-52AEC6371BCB}"/>
          </ac:spMkLst>
        </pc:spChg>
        <pc:spChg chg="mod">
          <ac:chgData name="Przemek Dolowy" userId="3f6572e9-951b-43d4-ba43-250a610cef97" providerId="ADAL" clId="{B7C0AC46-36D3-4BD1-ABB4-7542A7FB9B96}" dt="2022-04-05T17:52:15.048" v="5690" actId="1036"/>
          <ac:spMkLst>
            <pc:docMk/>
            <pc:sldMk cId="1649373536" sldId="271"/>
            <ac:spMk id="20" creationId="{6BBB3107-0089-463A-B256-942029C93CDF}"/>
          </ac:spMkLst>
        </pc:spChg>
      </pc:sldChg>
      <pc:sldChg chg="delSp add del mod">
        <pc:chgData name="Przemek Dolowy" userId="3f6572e9-951b-43d4-ba43-250a610cef97" providerId="ADAL" clId="{B7C0AC46-36D3-4BD1-ABB4-7542A7FB9B96}" dt="2022-04-05T17:35:35.789" v="4978" actId="47"/>
        <pc:sldMkLst>
          <pc:docMk/>
          <pc:sldMk cId="280113183" sldId="272"/>
        </pc:sldMkLst>
        <pc:inkChg chg="del">
          <ac:chgData name="Przemek Dolowy" userId="3f6572e9-951b-43d4-ba43-250a610cef97" providerId="ADAL" clId="{B7C0AC46-36D3-4BD1-ABB4-7542A7FB9B96}" dt="2022-04-05T17:35:30.456" v="4977" actId="478"/>
          <ac:inkMkLst>
            <pc:docMk/>
            <pc:sldMk cId="280113183" sldId="272"/>
            <ac:inkMk id="6" creationId="{FCA53929-05C6-4F3F-B693-3E583F28EB30}"/>
          </ac:inkMkLst>
        </pc:inkChg>
      </pc:sldChg>
      <pc:sldChg chg="addSp delSp add del mod">
        <pc:chgData name="Przemek Dolowy" userId="3f6572e9-951b-43d4-ba43-250a610cef97" providerId="ADAL" clId="{B7C0AC46-36D3-4BD1-ABB4-7542A7FB9B96}" dt="2022-04-05T17:34:42.971" v="4975" actId="2696"/>
        <pc:sldMkLst>
          <pc:docMk/>
          <pc:sldMk cId="3176045634" sldId="272"/>
        </pc:sldMkLst>
        <pc:inkChg chg="add del">
          <ac:chgData name="Przemek Dolowy" userId="3f6572e9-951b-43d4-ba43-250a610cef97" providerId="ADAL" clId="{B7C0AC46-36D3-4BD1-ABB4-7542A7FB9B96}" dt="2022-04-05T14:23:35.249" v="2750" actId="9405"/>
          <ac:inkMkLst>
            <pc:docMk/>
            <pc:sldMk cId="3176045634" sldId="272"/>
            <ac:inkMk id="4" creationId="{1C82C949-277E-4E6B-91F2-C0CCC23DBCB7}"/>
          </ac:inkMkLst>
        </pc:inkChg>
        <pc:inkChg chg="add">
          <ac:chgData name="Przemek Dolowy" userId="3f6572e9-951b-43d4-ba43-250a610cef97" providerId="ADAL" clId="{B7C0AC46-36D3-4BD1-ABB4-7542A7FB9B96}" dt="2022-04-05T14:23:40.119" v="2751" actId="9405"/>
          <ac:inkMkLst>
            <pc:docMk/>
            <pc:sldMk cId="3176045634" sldId="272"/>
            <ac:inkMk id="6" creationId="{FCA53929-05C6-4F3F-B693-3E583F28EB30}"/>
          </ac:inkMkLst>
        </pc:inkChg>
      </pc:sldChg>
      <pc:sldChg chg="addSp delSp modSp add mod">
        <pc:chgData name="Przemek Dolowy" userId="3f6572e9-951b-43d4-ba43-250a610cef97" providerId="ADAL" clId="{B7C0AC46-36D3-4BD1-ABB4-7542A7FB9B96}" dt="2022-04-05T15:42:13.924" v="3322" actId="20577"/>
        <pc:sldMkLst>
          <pc:docMk/>
          <pc:sldMk cId="3161106432" sldId="273"/>
        </pc:sldMkLst>
        <pc:spChg chg="del">
          <ac:chgData name="Przemek Dolowy" userId="3f6572e9-951b-43d4-ba43-250a610cef97" providerId="ADAL" clId="{B7C0AC46-36D3-4BD1-ABB4-7542A7FB9B96}" dt="2022-04-05T15:21:52.132" v="3225" actId="478"/>
          <ac:spMkLst>
            <pc:docMk/>
            <pc:sldMk cId="3161106432" sldId="273"/>
            <ac:spMk id="2" creationId="{BFDF7AA2-A08C-4888-938B-C6EE4316A0C7}"/>
          </ac:spMkLst>
        </pc:spChg>
        <pc:spChg chg="del">
          <ac:chgData name="Przemek Dolowy" userId="3f6572e9-951b-43d4-ba43-250a610cef97" providerId="ADAL" clId="{B7C0AC46-36D3-4BD1-ABB4-7542A7FB9B96}" dt="2022-04-05T14:25:37.061" v="2760" actId="478"/>
          <ac:spMkLst>
            <pc:docMk/>
            <pc:sldMk cId="3161106432" sldId="273"/>
            <ac:spMk id="3" creationId="{810DCEAF-2B6D-492C-B9C6-077F3C41F347}"/>
          </ac:spMkLst>
        </pc:spChg>
        <pc:spChg chg="add del mod">
          <ac:chgData name="Przemek Dolowy" userId="3f6572e9-951b-43d4-ba43-250a610cef97" providerId="ADAL" clId="{B7C0AC46-36D3-4BD1-ABB4-7542A7FB9B96}" dt="2022-04-05T15:37:09.616" v="3318" actId="478"/>
          <ac:spMkLst>
            <pc:docMk/>
            <pc:sldMk cId="3161106432" sldId="273"/>
            <ac:spMk id="5" creationId="{7AC362C3-A89A-41AD-AD2D-797FF59C8D36}"/>
          </ac:spMkLst>
        </pc:spChg>
        <pc:spChg chg="del mod">
          <ac:chgData name="Przemek Dolowy" userId="3f6572e9-951b-43d4-ba43-250a610cef97" providerId="ADAL" clId="{B7C0AC46-36D3-4BD1-ABB4-7542A7FB9B96}" dt="2022-04-05T15:23:55.809" v="3240" actId="478"/>
          <ac:spMkLst>
            <pc:docMk/>
            <pc:sldMk cId="3161106432" sldId="273"/>
            <ac:spMk id="10" creationId="{97F3CEDE-B13A-4258-9354-756D480CE8AE}"/>
          </ac:spMkLst>
        </pc:spChg>
        <pc:spChg chg="del">
          <ac:chgData name="Przemek Dolowy" userId="3f6572e9-951b-43d4-ba43-250a610cef97" providerId="ADAL" clId="{B7C0AC46-36D3-4BD1-ABB4-7542A7FB9B96}" dt="2022-04-05T14:25:38.735" v="2761" actId="478"/>
          <ac:spMkLst>
            <pc:docMk/>
            <pc:sldMk cId="3161106432" sldId="273"/>
            <ac:spMk id="11" creationId="{071CFE24-4F4F-46CE-A6DA-15B551091AB0}"/>
          </ac:spMkLst>
        </pc:spChg>
        <pc:spChg chg="mod">
          <ac:chgData name="Przemek Dolowy" userId="3f6572e9-951b-43d4-ba43-250a610cef97" providerId="ADAL" clId="{B7C0AC46-36D3-4BD1-ABB4-7542A7FB9B96}" dt="2022-04-05T15:42:13.924" v="3322" actId="20577"/>
          <ac:spMkLst>
            <pc:docMk/>
            <pc:sldMk cId="3161106432" sldId="273"/>
            <ac:spMk id="13" creationId="{998785CA-5225-4327-B517-47F816A88AE9}"/>
          </ac:spMkLst>
        </pc:spChg>
        <pc:spChg chg="del">
          <ac:chgData name="Przemek Dolowy" userId="3f6572e9-951b-43d4-ba43-250a610cef97" providerId="ADAL" clId="{B7C0AC46-36D3-4BD1-ABB4-7542A7FB9B96}" dt="2022-04-05T14:25:57.239" v="2765" actId="478"/>
          <ac:spMkLst>
            <pc:docMk/>
            <pc:sldMk cId="3161106432" sldId="273"/>
            <ac:spMk id="15" creationId="{54CCEC7F-EEF7-466C-93E0-52AEC6371BCB}"/>
          </ac:spMkLst>
        </pc:spChg>
        <pc:spChg chg="del">
          <ac:chgData name="Przemek Dolowy" userId="3f6572e9-951b-43d4-ba43-250a610cef97" providerId="ADAL" clId="{B7C0AC46-36D3-4BD1-ABB4-7542A7FB9B96}" dt="2022-04-05T14:26:18.390" v="2772" actId="478"/>
          <ac:spMkLst>
            <pc:docMk/>
            <pc:sldMk cId="3161106432" sldId="273"/>
            <ac:spMk id="16" creationId="{724166FC-98A3-44EB-9620-1529EAA2994F}"/>
          </ac:spMkLst>
        </pc:spChg>
        <pc:spChg chg="del">
          <ac:chgData name="Przemek Dolowy" userId="3f6572e9-951b-43d4-ba43-250a610cef97" providerId="ADAL" clId="{B7C0AC46-36D3-4BD1-ABB4-7542A7FB9B96}" dt="2022-04-05T14:26:16.336" v="2771" actId="478"/>
          <ac:spMkLst>
            <pc:docMk/>
            <pc:sldMk cId="3161106432" sldId="273"/>
            <ac:spMk id="17" creationId="{FB459B2C-27A9-49F2-9BE0-4233455A071B}"/>
          </ac:spMkLst>
        </pc:spChg>
        <pc:spChg chg="del">
          <ac:chgData name="Przemek Dolowy" userId="3f6572e9-951b-43d4-ba43-250a610cef97" providerId="ADAL" clId="{B7C0AC46-36D3-4BD1-ABB4-7542A7FB9B96}" dt="2022-04-05T15:21:54.175" v="3226" actId="478"/>
          <ac:spMkLst>
            <pc:docMk/>
            <pc:sldMk cId="3161106432" sldId="273"/>
            <ac:spMk id="18" creationId="{5ED591A5-DCB3-416D-BE8B-18B037EB7332}"/>
          </ac:spMkLst>
        </pc:spChg>
        <pc:spChg chg="del">
          <ac:chgData name="Przemek Dolowy" userId="3f6572e9-951b-43d4-ba43-250a610cef97" providerId="ADAL" clId="{B7C0AC46-36D3-4BD1-ABB4-7542A7FB9B96}" dt="2022-04-05T14:26:11.420" v="2770" actId="478"/>
          <ac:spMkLst>
            <pc:docMk/>
            <pc:sldMk cId="3161106432" sldId="273"/>
            <ac:spMk id="19" creationId="{1A45E4FE-6763-438C-AB65-EF856DB4032A}"/>
          </ac:spMkLst>
        </pc:spChg>
        <pc:spChg chg="mod">
          <ac:chgData name="Przemek Dolowy" userId="3f6572e9-951b-43d4-ba43-250a610cef97" providerId="ADAL" clId="{B7C0AC46-36D3-4BD1-ABB4-7542A7FB9B96}" dt="2022-04-05T15:24:22.810" v="3279" actId="1076"/>
          <ac:spMkLst>
            <pc:docMk/>
            <pc:sldMk cId="3161106432" sldId="273"/>
            <ac:spMk id="20" creationId="{6BBB3107-0089-463A-B256-942029C93CDF}"/>
          </ac:spMkLst>
        </pc:spChg>
        <pc:spChg chg="del mod">
          <ac:chgData name="Przemek Dolowy" userId="3f6572e9-951b-43d4-ba43-250a610cef97" providerId="ADAL" clId="{B7C0AC46-36D3-4BD1-ABB4-7542A7FB9B96}" dt="2022-04-05T15:23:56.960" v="3241" actId="478"/>
          <ac:spMkLst>
            <pc:docMk/>
            <pc:sldMk cId="3161106432" sldId="273"/>
            <ac:spMk id="21" creationId="{BAB6306D-8303-48BD-BD0B-CA02D93028A2}"/>
          </ac:spMkLst>
        </pc:spChg>
        <pc:spChg chg="del mod">
          <ac:chgData name="Przemek Dolowy" userId="3f6572e9-951b-43d4-ba43-250a610cef97" providerId="ADAL" clId="{B7C0AC46-36D3-4BD1-ABB4-7542A7FB9B96}" dt="2022-04-05T15:37:07.564" v="3316" actId="478"/>
          <ac:spMkLst>
            <pc:docMk/>
            <pc:sldMk cId="3161106432" sldId="273"/>
            <ac:spMk id="22" creationId="{70563324-AA21-42CB-A3DC-0C4585524F18}"/>
          </ac:spMkLst>
        </pc:spChg>
        <pc:spChg chg="del mod">
          <ac:chgData name="Przemek Dolowy" userId="3f6572e9-951b-43d4-ba43-250a610cef97" providerId="ADAL" clId="{B7C0AC46-36D3-4BD1-ABB4-7542A7FB9B96}" dt="2022-04-05T14:26:29.341" v="2774" actId="478"/>
          <ac:spMkLst>
            <pc:docMk/>
            <pc:sldMk cId="3161106432" sldId="273"/>
            <ac:spMk id="23" creationId="{1304AAE7-8EC9-453E-B5F0-D017494166A3}"/>
          </ac:spMkLst>
        </pc:spChg>
        <pc:spChg chg="del mod">
          <ac:chgData name="Przemek Dolowy" userId="3f6572e9-951b-43d4-ba43-250a610cef97" providerId="ADAL" clId="{B7C0AC46-36D3-4BD1-ABB4-7542A7FB9B96}" dt="2022-04-05T15:37:08.636" v="3317" actId="478"/>
          <ac:spMkLst>
            <pc:docMk/>
            <pc:sldMk cId="3161106432" sldId="273"/>
            <ac:spMk id="25" creationId="{EB8A7BD9-C780-471F-A28D-749423539CCC}"/>
          </ac:spMkLst>
        </pc:spChg>
        <pc:picChg chg="add mod modCrop">
          <ac:chgData name="Przemek Dolowy" userId="3f6572e9-951b-43d4-ba43-250a610cef97" providerId="ADAL" clId="{B7C0AC46-36D3-4BD1-ABB4-7542A7FB9B96}" dt="2022-04-05T15:22:10.120" v="3229" actId="1076"/>
          <ac:picMkLst>
            <pc:docMk/>
            <pc:sldMk cId="3161106432" sldId="273"/>
            <ac:picMk id="12" creationId="{CC2B7CE0-87FD-48E8-A8C9-EF2D1DC817D4}"/>
          </ac:picMkLst>
        </pc:picChg>
        <pc:picChg chg="add mod modCrop">
          <ac:chgData name="Przemek Dolowy" userId="3f6572e9-951b-43d4-ba43-250a610cef97" providerId="ADAL" clId="{B7C0AC46-36D3-4BD1-ABB4-7542A7FB9B96}" dt="2022-04-05T15:23:15.091" v="3239" actId="692"/>
          <ac:picMkLst>
            <pc:docMk/>
            <pc:sldMk cId="3161106432" sldId="273"/>
            <ac:picMk id="24" creationId="{3B9ECCE8-23A4-477F-BAD9-03320A8C0863}"/>
          </ac:picMkLst>
        </pc:picChg>
        <pc:picChg chg="add mod modCrop">
          <ac:chgData name="Przemek Dolowy" userId="3f6572e9-951b-43d4-ba43-250a610cef97" providerId="ADAL" clId="{B7C0AC46-36D3-4BD1-ABB4-7542A7FB9B96}" dt="2022-04-05T15:34:49.391" v="3297" actId="1076"/>
          <ac:picMkLst>
            <pc:docMk/>
            <pc:sldMk cId="3161106432" sldId="273"/>
            <ac:picMk id="27" creationId="{EF747D00-BDD7-4B7A-9BB3-E9F522DF2300}"/>
          </ac:picMkLst>
        </pc:picChg>
        <pc:inkChg chg="add del">
          <ac:chgData name="Przemek Dolowy" userId="3f6572e9-951b-43d4-ba43-250a610cef97" providerId="ADAL" clId="{B7C0AC46-36D3-4BD1-ABB4-7542A7FB9B96}" dt="2022-04-05T14:24:10.433" v="2756" actId="9405"/>
          <ac:inkMkLst>
            <pc:docMk/>
            <pc:sldMk cId="3161106432" sldId="273"/>
            <ac:inkMk id="4" creationId="{3C9666BF-9A3E-449F-B3FC-C94EC8E6E912}"/>
          </ac:inkMkLst>
        </pc:inkChg>
        <pc:inkChg chg="del">
          <ac:chgData name="Przemek Dolowy" userId="3f6572e9-951b-43d4-ba43-250a610cef97" providerId="ADAL" clId="{B7C0AC46-36D3-4BD1-ABB4-7542A7FB9B96}" dt="2022-04-05T14:24:34.393" v="2757" actId="478"/>
          <ac:inkMkLst>
            <pc:docMk/>
            <pc:sldMk cId="3161106432" sldId="273"/>
            <ac:inkMk id="6" creationId="{FCA53929-05C6-4F3F-B693-3E583F28EB30}"/>
          </ac:inkMkLst>
        </pc:inkChg>
        <pc:inkChg chg="add del">
          <ac:chgData name="Przemek Dolowy" userId="3f6572e9-951b-43d4-ba43-250a610cef97" providerId="ADAL" clId="{B7C0AC46-36D3-4BD1-ABB4-7542A7FB9B96}" dt="2022-04-05T14:24:09.901" v="2755" actId="9405"/>
          <ac:inkMkLst>
            <pc:docMk/>
            <pc:sldMk cId="3161106432" sldId="273"/>
            <ac:inkMk id="7" creationId="{CF2BE543-E0DC-4397-9F19-03655AAAEFA9}"/>
          </ac:inkMkLst>
        </pc:inkChg>
        <pc:inkChg chg="add del">
          <ac:chgData name="Przemek Dolowy" userId="3f6572e9-951b-43d4-ba43-250a610cef97" providerId="ADAL" clId="{B7C0AC46-36D3-4BD1-ABB4-7542A7FB9B96}" dt="2022-04-05T14:25:33.085" v="2759" actId="9405"/>
          <ac:inkMkLst>
            <pc:docMk/>
            <pc:sldMk cId="3161106432" sldId="273"/>
            <ac:inkMk id="8" creationId="{0437143A-6EA9-40AD-9336-A962D284B011}"/>
          </ac:inkMkLst>
        </pc:inkChg>
        <pc:cxnChg chg="add mod">
          <ac:chgData name="Przemek Dolowy" userId="3f6572e9-951b-43d4-ba43-250a610cef97" providerId="ADAL" clId="{B7C0AC46-36D3-4BD1-ABB4-7542A7FB9B96}" dt="2022-04-05T15:36:01.281" v="3310" actId="14100"/>
          <ac:cxnSpMkLst>
            <pc:docMk/>
            <pc:sldMk cId="3161106432" sldId="273"/>
            <ac:cxnSpMk id="28" creationId="{5407196F-2C78-4039-A099-8E113818EF40}"/>
          </ac:cxnSpMkLst>
        </pc:cxnChg>
        <pc:cxnChg chg="add mod">
          <ac:chgData name="Przemek Dolowy" userId="3f6572e9-951b-43d4-ba43-250a610cef97" providerId="ADAL" clId="{B7C0AC46-36D3-4BD1-ABB4-7542A7FB9B96}" dt="2022-04-05T15:35:46.773" v="3308" actId="14100"/>
          <ac:cxnSpMkLst>
            <pc:docMk/>
            <pc:sldMk cId="3161106432" sldId="273"/>
            <ac:cxnSpMk id="36" creationId="{0D3D2619-4BDE-4503-9331-A4B4FD5703AC}"/>
          </ac:cxnSpMkLst>
        </pc:cxnChg>
        <pc:cxnChg chg="add mod">
          <ac:chgData name="Przemek Dolowy" userId="3f6572e9-951b-43d4-ba43-250a610cef97" providerId="ADAL" clId="{B7C0AC46-36D3-4BD1-ABB4-7542A7FB9B96}" dt="2022-04-05T15:36:17.587" v="3314" actId="14100"/>
          <ac:cxnSpMkLst>
            <pc:docMk/>
            <pc:sldMk cId="3161106432" sldId="273"/>
            <ac:cxnSpMk id="40" creationId="{36E93A91-8600-4B6C-9675-1A8F7A904DBE}"/>
          </ac:cxnSpMkLst>
        </pc:cxnChg>
      </pc:sldChg>
      <pc:sldChg chg="addSp delSp modSp add mod">
        <pc:chgData name="Przemek Dolowy" userId="3f6572e9-951b-43d4-ba43-250a610cef97" providerId="ADAL" clId="{B7C0AC46-36D3-4BD1-ABB4-7542A7FB9B96}" dt="2022-04-05T15:49:29.928" v="3376" actId="1035"/>
        <pc:sldMkLst>
          <pc:docMk/>
          <pc:sldMk cId="666038568" sldId="274"/>
        </pc:sldMkLst>
        <pc:spChg chg="del">
          <ac:chgData name="Przemek Dolowy" userId="3f6572e9-951b-43d4-ba43-250a610cef97" providerId="ADAL" clId="{B7C0AC46-36D3-4BD1-ABB4-7542A7FB9B96}" dt="2022-04-05T15:49:04.497" v="3364" actId="478"/>
          <ac:spMkLst>
            <pc:docMk/>
            <pc:sldMk cId="666038568" sldId="274"/>
            <ac:spMk id="13" creationId="{998785CA-5225-4327-B517-47F816A88AE9}"/>
          </ac:spMkLst>
        </pc:spChg>
        <pc:spChg chg="mod">
          <ac:chgData name="Przemek Dolowy" userId="3f6572e9-951b-43d4-ba43-250a610cef97" providerId="ADAL" clId="{B7C0AC46-36D3-4BD1-ABB4-7542A7FB9B96}" dt="2022-04-05T15:43:25.947" v="3353" actId="1076"/>
          <ac:spMkLst>
            <pc:docMk/>
            <pc:sldMk cId="666038568" sldId="274"/>
            <ac:spMk id="20" creationId="{6BBB3107-0089-463A-B256-942029C93CDF}"/>
          </ac:spMkLst>
        </pc:spChg>
        <pc:picChg chg="add mod">
          <ac:chgData name="Przemek Dolowy" userId="3f6572e9-951b-43d4-ba43-250a610cef97" providerId="ADAL" clId="{B7C0AC46-36D3-4BD1-ABB4-7542A7FB9B96}" dt="2022-04-05T15:49:29.928" v="3376" actId="1035"/>
          <ac:picMkLst>
            <pc:docMk/>
            <pc:sldMk cId="666038568" sldId="274"/>
            <ac:picMk id="3" creationId="{1A5FF9C5-6266-4049-8DB4-BE29A27772AB}"/>
          </ac:picMkLst>
        </pc:picChg>
        <pc:picChg chg="del">
          <ac:chgData name="Przemek Dolowy" userId="3f6572e9-951b-43d4-ba43-250a610cef97" providerId="ADAL" clId="{B7C0AC46-36D3-4BD1-ABB4-7542A7FB9B96}" dt="2022-04-05T15:48:49.786" v="3354" actId="478"/>
          <ac:picMkLst>
            <pc:docMk/>
            <pc:sldMk cId="666038568" sldId="274"/>
            <ac:picMk id="12" creationId="{CC2B7CE0-87FD-48E8-A8C9-EF2D1DC817D4}"/>
          </ac:picMkLst>
        </pc:picChg>
        <pc:picChg chg="del">
          <ac:chgData name="Przemek Dolowy" userId="3f6572e9-951b-43d4-ba43-250a610cef97" providerId="ADAL" clId="{B7C0AC46-36D3-4BD1-ABB4-7542A7FB9B96}" dt="2022-04-05T15:48:51.808" v="3355" actId="478"/>
          <ac:picMkLst>
            <pc:docMk/>
            <pc:sldMk cId="666038568" sldId="274"/>
            <ac:picMk id="24" creationId="{3B9ECCE8-23A4-477F-BAD9-03320A8C0863}"/>
          </ac:picMkLst>
        </pc:picChg>
        <pc:picChg chg="del">
          <ac:chgData name="Przemek Dolowy" userId="3f6572e9-951b-43d4-ba43-250a610cef97" providerId="ADAL" clId="{B7C0AC46-36D3-4BD1-ABB4-7542A7FB9B96}" dt="2022-04-05T15:48:53.397" v="3356" actId="478"/>
          <ac:picMkLst>
            <pc:docMk/>
            <pc:sldMk cId="666038568" sldId="274"/>
            <ac:picMk id="27" creationId="{EF747D00-BDD7-4B7A-9BB3-E9F522DF2300}"/>
          </ac:picMkLst>
        </pc:picChg>
        <pc:cxnChg chg="del">
          <ac:chgData name="Przemek Dolowy" userId="3f6572e9-951b-43d4-ba43-250a610cef97" providerId="ADAL" clId="{B7C0AC46-36D3-4BD1-ABB4-7542A7FB9B96}" dt="2022-04-05T15:48:56.205" v="3358" actId="478"/>
          <ac:cxnSpMkLst>
            <pc:docMk/>
            <pc:sldMk cId="666038568" sldId="274"/>
            <ac:cxnSpMk id="28" creationId="{5407196F-2C78-4039-A099-8E113818EF40}"/>
          </ac:cxnSpMkLst>
        </pc:cxnChg>
        <pc:cxnChg chg="del">
          <ac:chgData name="Przemek Dolowy" userId="3f6572e9-951b-43d4-ba43-250a610cef97" providerId="ADAL" clId="{B7C0AC46-36D3-4BD1-ABB4-7542A7FB9B96}" dt="2022-04-05T15:48:55.241" v="3357" actId="478"/>
          <ac:cxnSpMkLst>
            <pc:docMk/>
            <pc:sldMk cId="666038568" sldId="274"/>
            <ac:cxnSpMk id="36" creationId="{0D3D2619-4BDE-4503-9331-A4B4FD5703AC}"/>
          </ac:cxnSpMkLst>
        </pc:cxnChg>
        <pc:cxnChg chg="del">
          <ac:chgData name="Przemek Dolowy" userId="3f6572e9-951b-43d4-ba43-250a610cef97" providerId="ADAL" clId="{B7C0AC46-36D3-4BD1-ABB4-7542A7FB9B96}" dt="2022-04-05T15:48:57.648" v="3359" actId="478"/>
          <ac:cxnSpMkLst>
            <pc:docMk/>
            <pc:sldMk cId="666038568" sldId="274"/>
            <ac:cxnSpMk id="40" creationId="{36E93A91-8600-4B6C-9675-1A8F7A904DBE}"/>
          </ac:cxnSpMkLst>
        </pc:cxnChg>
      </pc:sldChg>
      <pc:sldChg chg="addSp delSp modSp add mod">
        <pc:chgData name="Przemek Dolowy" userId="3f6572e9-951b-43d4-ba43-250a610cef97" providerId="ADAL" clId="{B7C0AC46-36D3-4BD1-ABB4-7542A7FB9B96}" dt="2022-04-05T16:43:46.264" v="4265" actId="1036"/>
        <pc:sldMkLst>
          <pc:docMk/>
          <pc:sldMk cId="3123000041" sldId="275"/>
        </pc:sldMkLst>
        <pc:picChg chg="del">
          <ac:chgData name="Przemek Dolowy" userId="3f6572e9-951b-43d4-ba43-250a610cef97" providerId="ADAL" clId="{B7C0AC46-36D3-4BD1-ABB4-7542A7FB9B96}" dt="2022-04-05T15:50:01.628" v="3380" actId="478"/>
          <ac:picMkLst>
            <pc:docMk/>
            <pc:sldMk cId="3123000041" sldId="275"/>
            <ac:picMk id="3" creationId="{1A5FF9C5-6266-4049-8DB4-BE29A27772AB}"/>
          </ac:picMkLst>
        </pc:picChg>
        <pc:picChg chg="add mod">
          <ac:chgData name="Przemek Dolowy" userId="3f6572e9-951b-43d4-ba43-250a610cef97" providerId="ADAL" clId="{B7C0AC46-36D3-4BD1-ABB4-7542A7FB9B96}" dt="2022-04-05T16:43:46.264" v="4265" actId="1036"/>
          <ac:picMkLst>
            <pc:docMk/>
            <pc:sldMk cId="3123000041" sldId="275"/>
            <ac:picMk id="4" creationId="{E4E0C671-4D89-44CF-A026-106F58FDE31C}"/>
          </ac:picMkLst>
        </pc:picChg>
      </pc:sldChg>
      <pc:sldChg chg="addSp delSp modSp add mod">
        <pc:chgData name="Przemek Dolowy" userId="3f6572e9-951b-43d4-ba43-250a610cef97" providerId="ADAL" clId="{B7C0AC46-36D3-4BD1-ABB4-7542A7FB9B96}" dt="2022-04-05T16:43:50.795" v="4266" actId="1036"/>
        <pc:sldMkLst>
          <pc:docMk/>
          <pc:sldMk cId="133029685" sldId="276"/>
        </pc:sldMkLst>
        <pc:picChg chg="del">
          <ac:chgData name="Przemek Dolowy" userId="3f6572e9-951b-43d4-ba43-250a610cef97" providerId="ADAL" clId="{B7C0AC46-36D3-4BD1-ABB4-7542A7FB9B96}" dt="2022-04-05T15:50:33.230" v="3384" actId="478"/>
          <ac:picMkLst>
            <pc:docMk/>
            <pc:sldMk cId="133029685" sldId="276"/>
            <ac:picMk id="3" creationId="{1A5FF9C5-6266-4049-8DB4-BE29A27772AB}"/>
          </ac:picMkLst>
        </pc:picChg>
        <pc:picChg chg="add mod">
          <ac:chgData name="Przemek Dolowy" userId="3f6572e9-951b-43d4-ba43-250a610cef97" providerId="ADAL" clId="{B7C0AC46-36D3-4BD1-ABB4-7542A7FB9B96}" dt="2022-04-05T16:43:50.795" v="4266" actId="1036"/>
          <ac:picMkLst>
            <pc:docMk/>
            <pc:sldMk cId="133029685" sldId="276"/>
            <ac:picMk id="4" creationId="{A4A26EBA-5DA7-42F5-A88A-2A0BD961332B}"/>
          </ac:picMkLst>
        </pc:picChg>
      </pc:sldChg>
      <pc:sldChg chg="addSp delSp modSp add mod">
        <pc:chgData name="Przemek Dolowy" userId="3f6572e9-951b-43d4-ba43-250a610cef97" providerId="ADAL" clId="{B7C0AC46-36D3-4BD1-ABB4-7542A7FB9B96}" dt="2022-04-05T16:43:59.076" v="4271" actId="1035"/>
        <pc:sldMkLst>
          <pc:docMk/>
          <pc:sldMk cId="4031007292" sldId="277"/>
        </pc:sldMkLst>
        <pc:picChg chg="del">
          <ac:chgData name="Przemek Dolowy" userId="3f6572e9-951b-43d4-ba43-250a610cef97" providerId="ADAL" clId="{B7C0AC46-36D3-4BD1-ABB4-7542A7FB9B96}" dt="2022-04-05T15:51:18.229" v="3388" actId="478"/>
          <ac:picMkLst>
            <pc:docMk/>
            <pc:sldMk cId="4031007292" sldId="277"/>
            <ac:picMk id="3" creationId="{1A5FF9C5-6266-4049-8DB4-BE29A27772AB}"/>
          </ac:picMkLst>
        </pc:picChg>
        <pc:picChg chg="add mod">
          <ac:chgData name="Przemek Dolowy" userId="3f6572e9-951b-43d4-ba43-250a610cef97" providerId="ADAL" clId="{B7C0AC46-36D3-4BD1-ABB4-7542A7FB9B96}" dt="2022-04-05T15:51:42.837" v="3391" actId="962"/>
          <ac:picMkLst>
            <pc:docMk/>
            <pc:sldMk cId="4031007292" sldId="277"/>
            <ac:picMk id="4" creationId="{29532203-434D-46FF-96DA-3C4BD63583C2}"/>
          </ac:picMkLst>
        </pc:picChg>
        <pc:picChg chg="add mod">
          <ac:chgData name="Przemek Dolowy" userId="3f6572e9-951b-43d4-ba43-250a610cef97" providerId="ADAL" clId="{B7C0AC46-36D3-4BD1-ABB4-7542A7FB9B96}" dt="2022-04-05T16:43:59.076" v="4271" actId="1035"/>
          <ac:picMkLst>
            <pc:docMk/>
            <pc:sldMk cId="4031007292" sldId="277"/>
            <ac:picMk id="6" creationId="{0597CDAA-2875-48AE-94CB-5225D2D1A45A}"/>
          </ac:picMkLst>
        </pc:picChg>
      </pc:sldChg>
      <pc:sldChg chg="addSp delSp modSp add mod">
        <pc:chgData name="Przemek Dolowy" userId="3f6572e9-951b-43d4-ba43-250a610cef97" providerId="ADAL" clId="{B7C0AC46-36D3-4BD1-ABB4-7542A7FB9B96}" dt="2022-04-05T15:55:48.784" v="3424" actId="14100"/>
        <pc:sldMkLst>
          <pc:docMk/>
          <pc:sldMk cId="1205164959" sldId="278"/>
        </pc:sldMkLst>
        <pc:picChg chg="add mod">
          <ac:chgData name="Przemek Dolowy" userId="3f6572e9-951b-43d4-ba43-250a610cef97" providerId="ADAL" clId="{B7C0AC46-36D3-4BD1-ABB4-7542A7FB9B96}" dt="2022-04-05T15:55:48.784" v="3424" actId="14100"/>
          <ac:picMkLst>
            <pc:docMk/>
            <pc:sldMk cId="1205164959" sldId="278"/>
            <ac:picMk id="3" creationId="{E695D24F-1FDC-4F7B-AE88-C0B91601C383}"/>
          </ac:picMkLst>
        </pc:picChg>
        <pc:picChg chg="del">
          <ac:chgData name="Przemek Dolowy" userId="3f6572e9-951b-43d4-ba43-250a610cef97" providerId="ADAL" clId="{B7C0AC46-36D3-4BD1-ABB4-7542A7FB9B96}" dt="2022-04-05T15:52:15.342" v="3398" actId="478"/>
          <ac:picMkLst>
            <pc:docMk/>
            <pc:sldMk cId="1205164959" sldId="278"/>
            <ac:picMk id="4" creationId="{29532203-434D-46FF-96DA-3C4BD63583C2}"/>
          </ac:picMkLst>
        </pc:picChg>
        <pc:picChg chg="del">
          <ac:chgData name="Przemek Dolowy" userId="3f6572e9-951b-43d4-ba43-250a610cef97" providerId="ADAL" clId="{B7C0AC46-36D3-4BD1-ABB4-7542A7FB9B96}" dt="2022-04-05T15:52:05.574" v="3397" actId="478"/>
          <ac:picMkLst>
            <pc:docMk/>
            <pc:sldMk cId="1205164959" sldId="278"/>
            <ac:picMk id="6" creationId="{0597CDAA-2875-48AE-94CB-5225D2D1A45A}"/>
          </ac:picMkLst>
        </pc:picChg>
      </pc:sldChg>
      <pc:sldChg chg="addSp delSp modSp add mod">
        <pc:chgData name="Przemek Dolowy" userId="3f6572e9-951b-43d4-ba43-250a610cef97" providerId="ADAL" clId="{B7C0AC46-36D3-4BD1-ABB4-7542A7FB9B96}" dt="2022-04-05T15:55:56.725" v="3425" actId="14100"/>
        <pc:sldMkLst>
          <pc:docMk/>
          <pc:sldMk cId="2959298763" sldId="279"/>
        </pc:sldMkLst>
        <pc:picChg chg="add mod">
          <ac:chgData name="Przemek Dolowy" userId="3f6572e9-951b-43d4-ba43-250a610cef97" providerId="ADAL" clId="{B7C0AC46-36D3-4BD1-ABB4-7542A7FB9B96}" dt="2022-04-05T15:55:56.725" v="3425" actId="14100"/>
          <ac:picMkLst>
            <pc:docMk/>
            <pc:sldMk cId="2959298763" sldId="279"/>
            <ac:picMk id="3" creationId="{0856B1DD-7042-4961-96AB-1CC78D75904B}"/>
          </ac:picMkLst>
        </pc:picChg>
        <pc:picChg chg="del">
          <ac:chgData name="Przemek Dolowy" userId="3f6572e9-951b-43d4-ba43-250a610cef97" providerId="ADAL" clId="{B7C0AC46-36D3-4BD1-ABB4-7542A7FB9B96}" dt="2022-04-05T15:52:18.883" v="3400" actId="478"/>
          <ac:picMkLst>
            <pc:docMk/>
            <pc:sldMk cId="2959298763" sldId="279"/>
            <ac:picMk id="4" creationId="{29532203-434D-46FF-96DA-3C4BD63583C2}"/>
          </ac:picMkLst>
        </pc:picChg>
        <pc:picChg chg="del">
          <ac:chgData name="Przemek Dolowy" userId="3f6572e9-951b-43d4-ba43-250a610cef97" providerId="ADAL" clId="{B7C0AC46-36D3-4BD1-ABB4-7542A7FB9B96}" dt="2022-04-05T15:52:17.679" v="3399" actId="478"/>
          <ac:picMkLst>
            <pc:docMk/>
            <pc:sldMk cId="2959298763" sldId="279"/>
            <ac:picMk id="6" creationId="{0597CDAA-2875-48AE-94CB-5225D2D1A45A}"/>
          </ac:picMkLst>
        </pc:picChg>
      </pc:sldChg>
      <pc:sldChg chg="addSp delSp modSp add mod">
        <pc:chgData name="Przemek Dolowy" userId="3f6572e9-951b-43d4-ba43-250a610cef97" providerId="ADAL" clId="{B7C0AC46-36D3-4BD1-ABB4-7542A7FB9B96}" dt="2022-04-05T15:56:03.546" v="3426" actId="14100"/>
        <pc:sldMkLst>
          <pc:docMk/>
          <pc:sldMk cId="1449584497" sldId="280"/>
        </pc:sldMkLst>
        <pc:picChg chg="del">
          <ac:chgData name="Przemek Dolowy" userId="3f6572e9-951b-43d4-ba43-250a610cef97" providerId="ADAL" clId="{B7C0AC46-36D3-4BD1-ABB4-7542A7FB9B96}" dt="2022-04-05T15:53:48.540" v="3408" actId="478"/>
          <ac:picMkLst>
            <pc:docMk/>
            <pc:sldMk cId="1449584497" sldId="280"/>
            <ac:picMk id="3" creationId="{0856B1DD-7042-4961-96AB-1CC78D75904B}"/>
          </ac:picMkLst>
        </pc:picChg>
        <pc:picChg chg="add del mod">
          <ac:chgData name="Przemek Dolowy" userId="3f6572e9-951b-43d4-ba43-250a610cef97" providerId="ADAL" clId="{B7C0AC46-36D3-4BD1-ABB4-7542A7FB9B96}" dt="2022-04-05T15:56:03.546" v="3426" actId="14100"/>
          <ac:picMkLst>
            <pc:docMk/>
            <pc:sldMk cId="1449584497" sldId="280"/>
            <ac:picMk id="4" creationId="{A8CF1A8C-97DB-42F2-999B-88EDDFE8E6C4}"/>
          </ac:picMkLst>
        </pc:picChg>
      </pc:sldChg>
      <pc:sldChg chg="addSp delSp modSp add mod">
        <pc:chgData name="Przemek Dolowy" userId="3f6572e9-951b-43d4-ba43-250a610cef97" providerId="ADAL" clId="{B7C0AC46-36D3-4BD1-ABB4-7542A7FB9B96}" dt="2022-04-05T17:25:10.710" v="4889" actId="1076"/>
        <pc:sldMkLst>
          <pc:docMk/>
          <pc:sldMk cId="610993387" sldId="281"/>
        </pc:sldMkLst>
        <pc:spChg chg="del">
          <ac:chgData name="Przemek Dolowy" userId="3f6572e9-951b-43d4-ba43-250a610cef97" providerId="ADAL" clId="{B7C0AC46-36D3-4BD1-ABB4-7542A7FB9B96}" dt="2022-04-05T17:17:25.641" v="4847" actId="478"/>
          <ac:spMkLst>
            <pc:docMk/>
            <pc:sldMk cId="610993387" sldId="281"/>
            <ac:spMk id="2" creationId="{BFDF7AA2-A08C-4888-938B-C6EE4316A0C7}"/>
          </ac:spMkLst>
        </pc:spChg>
        <pc:spChg chg="del mod">
          <ac:chgData name="Przemek Dolowy" userId="3f6572e9-951b-43d4-ba43-250a610cef97" providerId="ADAL" clId="{B7C0AC46-36D3-4BD1-ABB4-7542A7FB9B96}" dt="2022-04-05T17:23:18.983" v="4878" actId="478"/>
          <ac:spMkLst>
            <pc:docMk/>
            <pc:sldMk cId="610993387" sldId="281"/>
            <ac:spMk id="3" creationId="{810DCEAF-2B6D-492C-B9C6-077F3C41F347}"/>
          </ac:spMkLst>
        </pc:spChg>
        <pc:spChg chg="del">
          <ac:chgData name="Przemek Dolowy" userId="3f6572e9-951b-43d4-ba43-250a610cef97" providerId="ADAL" clId="{B7C0AC46-36D3-4BD1-ABB4-7542A7FB9B96}" dt="2022-04-05T17:17:35.810" v="4851" actId="478"/>
          <ac:spMkLst>
            <pc:docMk/>
            <pc:sldMk cId="610993387" sldId="281"/>
            <ac:spMk id="4" creationId="{75FCE622-C99C-46F3-8B0D-F945DB5C8C1A}"/>
          </ac:spMkLst>
        </pc:spChg>
        <pc:spChg chg="del">
          <ac:chgData name="Przemek Dolowy" userId="3f6572e9-951b-43d4-ba43-250a610cef97" providerId="ADAL" clId="{B7C0AC46-36D3-4BD1-ABB4-7542A7FB9B96}" dt="2022-04-05T17:17:26.760" v="4848" actId="478"/>
          <ac:spMkLst>
            <pc:docMk/>
            <pc:sldMk cId="610993387" sldId="281"/>
            <ac:spMk id="12" creationId="{4C973629-6EB7-41FF-AF31-011ED831B98F}"/>
          </ac:spMkLst>
        </pc:spChg>
        <pc:spChg chg="del">
          <ac:chgData name="Przemek Dolowy" userId="3f6572e9-951b-43d4-ba43-250a610cef97" providerId="ADAL" clId="{B7C0AC46-36D3-4BD1-ABB4-7542A7FB9B96}" dt="2022-04-05T17:17:29.938" v="4849" actId="478"/>
          <ac:spMkLst>
            <pc:docMk/>
            <pc:sldMk cId="610993387" sldId="281"/>
            <ac:spMk id="14" creationId="{39695111-66E7-4848-8F6E-B6637F932089}"/>
          </ac:spMkLst>
        </pc:spChg>
        <pc:spChg chg="del">
          <ac:chgData name="Przemek Dolowy" userId="3f6572e9-951b-43d4-ba43-250a610cef97" providerId="ADAL" clId="{B7C0AC46-36D3-4BD1-ABB4-7542A7FB9B96}" dt="2022-04-05T17:17:33.403" v="4850" actId="478"/>
          <ac:spMkLst>
            <pc:docMk/>
            <pc:sldMk cId="610993387" sldId="281"/>
            <ac:spMk id="18" creationId="{3F5CD4BF-B826-4053-829F-E93AEA6817C5}"/>
          </ac:spMkLst>
        </pc:spChg>
        <pc:spChg chg="del">
          <ac:chgData name="Przemek Dolowy" userId="3f6572e9-951b-43d4-ba43-250a610cef97" providerId="ADAL" clId="{B7C0AC46-36D3-4BD1-ABB4-7542A7FB9B96}" dt="2022-04-05T17:17:29.938" v="4849" actId="478"/>
          <ac:spMkLst>
            <pc:docMk/>
            <pc:sldMk cId="610993387" sldId="281"/>
            <ac:spMk id="19" creationId="{89CB8B2D-BFDD-4872-92EF-354863447004}"/>
          </ac:spMkLst>
        </pc:spChg>
        <pc:spChg chg="mod">
          <ac:chgData name="Przemek Dolowy" userId="3f6572e9-951b-43d4-ba43-250a610cef97" providerId="ADAL" clId="{B7C0AC46-36D3-4BD1-ABB4-7542A7FB9B96}" dt="2022-04-05T17:25:10.710" v="4889" actId="1076"/>
          <ac:spMkLst>
            <pc:docMk/>
            <pc:sldMk cId="610993387" sldId="281"/>
            <ac:spMk id="20" creationId="{6BBB3107-0089-463A-B256-942029C93CDF}"/>
          </ac:spMkLst>
        </pc:spChg>
        <pc:spChg chg="del mod">
          <ac:chgData name="Przemek Dolowy" userId="3f6572e9-951b-43d4-ba43-250a610cef97" providerId="ADAL" clId="{B7C0AC46-36D3-4BD1-ABB4-7542A7FB9B96}" dt="2022-04-05T17:23:35.188" v="4879" actId="478"/>
          <ac:spMkLst>
            <pc:docMk/>
            <pc:sldMk cId="610993387" sldId="281"/>
            <ac:spMk id="21" creationId="{514F2DD3-7C78-46DC-A08B-1462852DC3C1}"/>
          </ac:spMkLst>
        </pc:spChg>
        <pc:graphicFrameChg chg="add del mod">
          <ac:chgData name="Przemek Dolowy" userId="3f6572e9-951b-43d4-ba43-250a610cef97" providerId="ADAL" clId="{B7C0AC46-36D3-4BD1-ABB4-7542A7FB9B96}" dt="2022-04-05T17:23:15.442" v="4876"/>
          <ac:graphicFrameMkLst>
            <pc:docMk/>
            <pc:sldMk cId="610993387" sldId="281"/>
            <ac:graphicFrameMk id="5" creationId="{51594393-C7C2-4DCA-9FE2-5AE1B116B11B}"/>
          </ac:graphicFrameMkLst>
        </pc:graphicFrameChg>
        <pc:graphicFrameChg chg="add mod modGraphic">
          <ac:chgData name="Przemek Dolowy" userId="3f6572e9-951b-43d4-ba43-250a610cef97" providerId="ADAL" clId="{B7C0AC46-36D3-4BD1-ABB4-7542A7FB9B96}" dt="2022-04-05T17:24:29.869" v="4888" actId="14100"/>
          <ac:graphicFrameMkLst>
            <pc:docMk/>
            <pc:sldMk cId="610993387" sldId="281"/>
            <ac:graphicFrameMk id="6" creationId="{6002F133-3AB9-45CF-B0E3-C9130BAD7FF2}"/>
          </ac:graphicFrameMkLst>
        </pc:graphicFrameChg>
      </pc:sldChg>
      <pc:sldChg chg="addSp delSp modSp add mod">
        <pc:chgData name="Przemek Dolowy" userId="3f6572e9-951b-43d4-ba43-250a610cef97" providerId="ADAL" clId="{B7C0AC46-36D3-4BD1-ABB4-7542A7FB9B96}" dt="2022-04-05T17:12:28.663" v="4695" actId="1076"/>
        <pc:sldMkLst>
          <pc:docMk/>
          <pc:sldMk cId="1440191883" sldId="282"/>
        </pc:sldMkLst>
        <pc:spChg chg="add mod">
          <ac:chgData name="Przemek Dolowy" userId="3f6572e9-951b-43d4-ba43-250a610cef97" providerId="ADAL" clId="{B7C0AC46-36D3-4BD1-ABB4-7542A7FB9B96}" dt="2022-04-05T17:08:57.612" v="4604" actId="14100"/>
          <ac:spMkLst>
            <pc:docMk/>
            <pc:sldMk cId="1440191883" sldId="282"/>
            <ac:spMk id="8" creationId="{843D2563-B0FA-478C-AD7C-1A7807257E19}"/>
          </ac:spMkLst>
        </pc:spChg>
        <pc:spChg chg="add mod">
          <ac:chgData name="Przemek Dolowy" userId="3f6572e9-951b-43d4-ba43-250a610cef97" providerId="ADAL" clId="{B7C0AC46-36D3-4BD1-ABB4-7542A7FB9B96}" dt="2022-04-05T17:02:40.110" v="4557" actId="1076"/>
          <ac:spMkLst>
            <pc:docMk/>
            <pc:sldMk cId="1440191883" sldId="282"/>
            <ac:spMk id="9" creationId="{ACEFAC96-6C41-4642-BAA0-61BAA79E665D}"/>
          </ac:spMkLst>
        </pc:spChg>
        <pc:spChg chg="add mod">
          <ac:chgData name="Przemek Dolowy" userId="3f6572e9-951b-43d4-ba43-250a610cef97" providerId="ADAL" clId="{B7C0AC46-36D3-4BD1-ABB4-7542A7FB9B96}" dt="2022-04-05T17:05:54.541" v="4592" actId="208"/>
          <ac:spMkLst>
            <pc:docMk/>
            <pc:sldMk cId="1440191883" sldId="282"/>
            <ac:spMk id="10" creationId="{151A440E-C776-402C-8C99-082C65A0C472}"/>
          </ac:spMkLst>
        </pc:spChg>
        <pc:spChg chg="add mod">
          <ac:chgData name="Przemek Dolowy" userId="3f6572e9-951b-43d4-ba43-250a610cef97" providerId="ADAL" clId="{B7C0AC46-36D3-4BD1-ABB4-7542A7FB9B96}" dt="2022-04-05T17:05:21.116" v="4591" actId="207"/>
          <ac:spMkLst>
            <pc:docMk/>
            <pc:sldMk cId="1440191883" sldId="282"/>
            <ac:spMk id="13" creationId="{754B6265-6DEB-4748-98E9-03F12301BD64}"/>
          </ac:spMkLst>
        </pc:spChg>
        <pc:spChg chg="add mod">
          <ac:chgData name="Przemek Dolowy" userId="3f6572e9-951b-43d4-ba43-250a610cef97" providerId="ADAL" clId="{B7C0AC46-36D3-4BD1-ABB4-7542A7FB9B96}" dt="2022-04-05T17:04:33.987" v="4584" actId="14100"/>
          <ac:spMkLst>
            <pc:docMk/>
            <pc:sldMk cId="1440191883" sldId="282"/>
            <ac:spMk id="14" creationId="{C00C7ABC-6A5B-496E-96B6-F7377F043EE9}"/>
          </ac:spMkLst>
        </pc:spChg>
        <pc:spChg chg="add mod">
          <ac:chgData name="Przemek Dolowy" userId="3f6572e9-951b-43d4-ba43-250a610cef97" providerId="ADAL" clId="{B7C0AC46-36D3-4BD1-ABB4-7542A7FB9B96}" dt="2022-04-05T17:05:15.019" v="4589" actId="207"/>
          <ac:spMkLst>
            <pc:docMk/>
            <pc:sldMk cId="1440191883" sldId="282"/>
            <ac:spMk id="15" creationId="{656F5511-1A22-4CDA-A91D-DE52CB0BCDF1}"/>
          </ac:spMkLst>
        </pc:spChg>
        <pc:spChg chg="add mod">
          <ac:chgData name="Przemek Dolowy" userId="3f6572e9-951b-43d4-ba43-250a610cef97" providerId="ADAL" clId="{B7C0AC46-36D3-4BD1-ABB4-7542A7FB9B96}" dt="2022-04-05T17:04:43.017" v="4585" actId="14100"/>
          <ac:spMkLst>
            <pc:docMk/>
            <pc:sldMk cId="1440191883" sldId="282"/>
            <ac:spMk id="16" creationId="{8469B4B9-7F71-4CDD-A115-23939AAC6A5B}"/>
          </ac:spMkLst>
        </pc:spChg>
        <pc:spChg chg="add mod">
          <ac:chgData name="Przemek Dolowy" userId="3f6572e9-951b-43d4-ba43-250a610cef97" providerId="ADAL" clId="{B7C0AC46-36D3-4BD1-ABB4-7542A7FB9B96}" dt="2022-04-05T17:11:17.093" v="4693" actId="1038"/>
          <ac:spMkLst>
            <pc:docMk/>
            <pc:sldMk cId="1440191883" sldId="282"/>
            <ac:spMk id="18" creationId="{27A1C68D-7AB8-4AE5-A3FB-9D2530A35E11}"/>
          </ac:spMkLst>
        </pc:spChg>
        <pc:spChg chg="mod">
          <ac:chgData name="Przemek Dolowy" userId="3f6572e9-951b-43d4-ba43-250a610cef97" providerId="ADAL" clId="{B7C0AC46-36D3-4BD1-ABB4-7542A7FB9B96}" dt="2022-04-05T17:12:28.663" v="4695" actId="1076"/>
          <ac:spMkLst>
            <pc:docMk/>
            <pc:sldMk cId="1440191883" sldId="282"/>
            <ac:spMk id="20" creationId="{6BBB3107-0089-463A-B256-942029C93CDF}"/>
          </ac:spMkLst>
        </pc:spChg>
        <pc:picChg chg="add mod">
          <ac:chgData name="Przemek Dolowy" userId="3f6572e9-951b-43d4-ba43-250a610cef97" providerId="ADAL" clId="{B7C0AC46-36D3-4BD1-ABB4-7542A7FB9B96}" dt="2022-04-05T16:57:27.849" v="4401" actId="692"/>
          <ac:picMkLst>
            <pc:docMk/>
            <pc:sldMk cId="1440191883" sldId="282"/>
            <ac:picMk id="3" creationId="{6BD54E0A-15BF-4154-B626-C7CE6696D722}"/>
          </ac:picMkLst>
        </pc:picChg>
        <pc:picChg chg="add mod modCrop">
          <ac:chgData name="Przemek Dolowy" userId="3f6572e9-951b-43d4-ba43-250a610cef97" providerId="ADAL" clId="{B7C0AC46-36D3-4BD1-ABB4-7542A7FB9B96}" dt="2022-04-05T16:56:09.426" v="4387" actId="1076"/>
          <ac:picMkLst>
            <pc:docMk/>
            <pc:sldMk cId="1440191883" sldId="282"/>
            <ac:picMk id="4" creationId="{75A31BD8-99D2-4E58-A8B9-548719693F38}"/>
          </ac:picMkLst>
        </pc:picChg>
        <pc:picChg chg="add mod">
          <ac:chgData name="Przemek Dolowy" userId="3f6572e9-951b-43d4-ba43-250a610cef97" providerId="ADAL" clId="{B7C0AC46-36D3-4BD1-ABB4-7542A7FB9B96}" dt="2022-04-05T16:57:19.623" v="4399" actId="692"/>
          <ac:picMkLst>
            <pc:docMk/>
            <pc:sldMk cId="1440191883" sldId="282"/>
            <ac:picMk id="6" creationId="{E9FBE0D6-E609-4522-94AB-3E8CFC00A2F1}"/>
          </ac:picMkLst>
        </pc:picChg>
        <pc:picChg chg="del">
          <ac:chgData name="Przemek Dolowy" userId="3f6572e9-951b-43d4-ba43-250a610cef97" providerId="ADAL" clId="{B7C0AC46-36D3-4BD1-ABB4-7542A7FB9B96}" dt="2022-04-05T16:46:30.404" v="4273" actId="478"/>
          <ac:picMkLst>
            <pc:docMk/>
            <pc:sldMk cId="1440191883" sldId="282"/>
            <ac:picMk id="22" creationId="{F37D7A3B-C451-42D9-A664-0A733B102FB9}"/>
          </ac:picMkLst>
        </pc:picChg>
        <pc:cxnChg chg="add del mod">
          <ac:chgData name="Przemek Dolowy" userId="3f6572e9-951b-43d4-ba43-250a610cef97" providerId="ADAL" clId="{B7C0AC46-36D3-4BD1-ABB4-7542A7FB9B96}" dt="2022-04-05T17:01:23.486" v="4540" actId="478"/>
          <ac:cxnSpMkLst>
            <pc:docMk/>
            <pc:sldMk cId="1440191883" sldId="282"/>
            <ac:cxnSpMk id="11" creationId="{A4265740-7437-44B9-99D5-0AB3AE8FCBFF}"/>
          </ac:cxnSpMkLst>
        </pc:cxnChg>
      </pc:sldChg>
      <pc:sldChg chg="delSp modSp add mod">
        <pc:chgData name="Przemek Dolowy" userId="3f6572e9-951b-43d4-ba43-250a610cef97" providerId="ADAL" clId="{B7C0AC46-36D3-4BD1-ABB4-7542A7FB9B96}" dt="2022-04-05T17:32:21.698" v="4971" actId="1076"/>
        <pc:sldMkLst>
          <pc:docMk/>
          <pc:sldMk cId="282028432" sldId="283"/>
        </pc:sldMkLst>
        <pc:spChg chg="mod">
          <ac:chgData name="Przemek Dolowy" userId="3f6572e9-951b-43d4-ba43-250a610cef97" providerId="ADAL" clId="{B7C0AC46-36D3-4BD1-ABB4-7542A7FB9B96}" dt="2022-04-05T17:32:21.698" v="4971" actId="1076"/>
          <ac:spMkLst>
            <pc:docMk/>
            <pc:sldMk cId="282028432" sldId="283"/>
            <ac:spMk id="4" creationId="{75FCE622-C99C-46F3-8B0D-F945DB5C8C1A}"/>
          </ac:spMkLst>
        </pc:spChg>
        <pc:spChg chg="del mod">
          <ac:chgData name="Przemek Dolowy" userId="3f6572e9-951b-43d4-ba43-250a610cef97" providerId="ADAL" clId="{B7C0AC46-36D3-4BD1-ABB4-7542A7FB9B96}" dt="2022-04-05T17:27:14.348" v="4916" actId="21"/>
          <ac:spMkLst>
            <pc:docMk/>
            <pc:sldMk cId="282028432" sldId="283"/>
            <ac:spMk id="21" creationId="{514F2DD3-7C78-46DC-A08B-1462852DC3C1}"/>
          </ac:spMkLst>
        </pc:spChg>
      </pc:sldChg>
      <pc:sldChg chg="delSp modSp add mod">
        <pc:chgData name="Przemek Dolowy" userId="3f6572e9-951b-43d4-ba43-250a610cef97" providerId="ADAL" clId="{B7C0AC46-36D3-4BD1-ABB4-7542A7FB9B96}" dt="2022-04-05T17:52:38.322" v="5698" actId="1036"/>
        <pc:sldMkLst>
          <pc:docMk/>
          <pc:sldMk cId="1614161857" sldId="284"/>
        </pc:sldMkLst>
        <pc:spChg chg="del">
          <ac:chgData name="Przemek Dolowy" userId="3f6572e9-951b-43d4-ba43-250a610cef97" providerId="ADAL" clId="{B7C0AC46-36D3-4BD1-ABB4-7542A7FB9B96}" dt="2022-04-05T17:39:08.884" v="5022" actId="478"/>
          <ac:spMkLst>
            <pc:docMk/>
            <pc:sldMk cId="1614161857" sldId="284"/>
            <ac:spMk id="2" creationId="{BFDF7AA2-A08C-4888-938B-C6EE4316A0C7}"/>
          </ac:spMkLst>
        </pc:spChg>
        <pc:spChg chg="mod">
          <ac:chgData name="Przemek Dolowy" userId="3f6572e9-951b-43d4-ba43-250a610cef97" providerId="ADAL" clId="{B7C0AC46-36D3-4BD1-ABB4-7542A7FB9B96}" dt="2022-04-05T17:52:38.322" v="5698" actId="1036"/>
          <ac:spMkLst>
            <pc:docMk/>
            <pc:sldMk cId="1614161857" sldId="284"/>
            <ac:spMk id="3" creationId="{810DCEAF-2B6D-492C-B9C6-077F3C41F347}"/>
          </ac:spMkLst>
        </pc:spChg>
        <pc:spChg chg="del">
          <ac:chgData name="Przemek Dolowy" userId="3f6572e9-951b-43d4-ba43-250a610cef97" providerId="ADAL" clId="{B7C0AC46-36D3-4BD1-ABB4-7542A7FB9B96}" dt="2022-04-05T17:39:11.955" v="5023" actId="478"/>
          <ac:spMkLst>
            <pc:docMk/>
            <pc:sldMk cId="1614161857" sldId="284"/>
            <ac:spMk id="4" creationId="{75FCE622-C99C-46F3-8B0D-F945DB5C8C1A}"/>
          </ac:spMkLst>
        </pc:spChg>
        <pc:spChg chg="del">
          <ac:chgData name="Przemek Dolowy" userId="3f6572e9-951b-43d4-ba43-250a610cef97" providerId="ADAL" clId="{B7C0AC46-36D3-4BD1-ABB4-7542A7FB9B96}" dt="2022-04-05T17:39:08.884" v="5022" actId="478"/>
          <ac:spMkLst>
            <pc:docMk/>
            <pc:sldMk cId="1614161857" sldId="284"/>
            <ac:spMk id="12" creationId="{4C973629-6EB7-41FF-AF31-011ED831B98F}"/>
          </ac:spMkLst>
        </pc:spChg>
        <pc:spChg chg="del">
          <ac:chgData name="Przemek Dolowy" userId="3f6572e9-951b-43d4-ba43-250a610cef97" providerId="ADAL" clId="{B7C0AC46-36D3-4BD1-ABB4-7542A7FB9B96}" dt="2022-04-05T17:39:08.884" v="5022" actId="478"/>
          <ac:spMkLst>
            <pc:docMk/>
            <pc:sldMk cId="1614161857" sldId="284"/>
            <ac:spMk id="14" creationId="{39695111-66E7-4848-8F6E-B6637F932089}"/>
          </ac:spMkLst>
        </pc:spChg>
        <pc:spChg chg="del">
          <ac:chgData name="Przemek Dolowy" userId="3f6572e9-951b-43d4-ba43-250a610cef97" providerId="ADAL" clId="{B7C0AC46-36D3-4BD1-ABB4-7542A7FB9B96}" dt="2022-04-05T17:39:13.042" v="5024" actId="478"/>
          <ac:spMkLst>
            <pc:docMk/>
            <pc:sldMk cId="1614161857" sldId="284"/>
            <ac:spMk id="18" creationId="{3F5CD4BF-B826-4053-829F-E93AEA6817C5}"/>
          </ac:spMkLst>
        </pc:spChg>
        <pc:spChg chg="del">
          <ac:chgData name="Przemek Dolowy" userId="3f6572e9-951b-43d4-ba43-250a610cef97" providerId="ADAL" clId="{B7C0AC46-36D3-4BD1-ABB4-7542A7FB9B96}" dt="2022-04-05T17:39:08.884" v="5022" actId="478"/>
          <ac:spMkLst>
            <pc:docMk/>
            <pc:sldMk cId="1614161857" sldId="284"/>
            <ac:spMk id="19" creationId="{89CB8B2D-BFDD-4872-92EF-354863447004}"/>
          </ac:spMkLst>
        </pc:spChg>
        <pc:spChg chg="mod">
          <ac:chgData name="Przemek Dolowy" userId="3f6572e9-951b-43d4-ba43-250a610cef97" providerId="ADAL" clId="{B7C0AC46-36D3-4BD1-ABB4-7542A7FB9B96}" dt="2022-04-05T17:46:50.056" v="5523" actId="1076"/>
          <ac:spMkLst>
            <pc:docMk/>
            <pc:sldMk cId="1614161857" sldId="284"/>
            <ac:spMk id="20" creationId="{6BBB3107-0089-463A-B256-942029C93CDF}"/>
          </ac:spMkLst>
        </pc:spChg>
      </pc:sldChg>
      <pc:sldChg chg="add del">
        <pc:chgData name="Przemek Dolowy" userId="3f6572e9-951b-43d4-ba43-250a610cef97" providerId="ADAL" clId="{B7C0AC46-36D3-4BD1-ABB4-7542A7FB9B96}" dt="2022-04-05T17:31:25.436" v="4951"/>
        <pc:sldMkLst>
          <pc:docMk/>
          <pc:sldMk cId="3585290746" sldId="284"/>
        </pc:sldMkLst>
      </pc:sldChg>
      <pc:sldChg chg="addSp delSp modSp add mod">
        <pc:chgData name="Przemek Dolowy" userId="3f6572e9-951b-43d4-ba43-250a610cef97" providerId="ADAL" clId="{B7C0AC46-36D3-4BD1-ABB4-7542A7FB9B96}" dt="2022-04-05T17:50:55.378" v="5639" actId="14100"/>
        <pc:sldMkLst>
          <pc:docMk/>
          <pc:sldMk cId="503040551" sldId="285"/>
        </pc:sldMkLst>
        <pc:spChg chg="mod">
          <ac:chgData name="Przemek Dolowy" userId="3f6572e9-951b-43d4-ba43-250a610cef97" providerId="ADAL" clId="{B7C0AC46-36D3-4BD1-ABB4-7542A7FB9B96}" dt="2022-04-05T17:50:10.495" v="5606" actId="1035"/>
          <ac:spMkLst>
            <pc:docMk/>
            <pc:sldMk cId="503040551" sldId="285"/>
            <ac:spMk id="20" creationId="{6BBB3107-0089-463A-B256-942029C93CDF}"/>
          </ac:spMkLst>
        </pc:spChg>
        <pc:picChg chg="add mod modCrop">
          <ac:chgData name="Przemek Dolowy" userId="3f6572e9-951b-43d4-ba43-250a610cef97" providerId="ADAL" clId="{B7C0AC46-36D3-4BD1-ABB4-7542A7FB9B96}" dt="2022-04-05T17:50:55.378" v="5639" actId="14100"/>
          <ac:picMkLst>
            <pc:docMk/>
            <pc:sldMk cId="503040551" sldId="285"/>
            <ac:picMk id="3" creationId="{94E74803-7C05-4149-A7A1-44CD0B7A44C6}"/>
          </ac:picMkLst>
        </pc:picChg>
        <pc:picChg chg="del">
          <ac:chgData name="Przemek Dolowy" userId="3f6572e9-951b-43d4-ba43-250a610cef97" providerId="ADAL" clId="{B7C0AC46-36D3-4BD1-ABB4-7542A7FB9B96}" dt="2022-04-05T17:48:57.333" v="5553" actId="478"/>
          <ac:picMkLst>
            <pc:docMk/>
            <pc:sldMk cId="503040551" sldId="285"/>
            <ac:picMk id="4" creationId="{A8CF1A8C-97DB-42F2-999B-88EDDFE8E6C4}"/>
          </ac:picMkLst>
        </pc:picChg>
      </pc:sldChg>
      <pc:sldChg chg="add del">
        <pc:chgData name="Przemek Dolowy" userId="3f6572e9-951b-43d4-ba43-250a610cef97" providerId="ADAL" clId="{B7C0AC46-36D3-4BD1-ABB4-7542A7FB9B96}" dt="2022-04-05T17:31:25.019" v="4950"/>
        <pc:sldMkLst>
          <pc:docMk/>
          <pc:sldMk cId="2196268922" sldId="285"/>
        </pc:sldMkLst>
      </pc:sldChg>
    </pc:docChg>
  </pc:docChgLst>
  <pc:docChgLst>
    <pc:chgData name="Przemek Dolowy" userId="3f6572e9-951b-43d4-ba43-250a610cef97" providerId="ADAL" clId="{8BF56D40-4F46-44AB-93EA-1E5F8FE2C918}"/>
    <pc:docChg chg="undo custSel addSld delSld modSld sldOrd">
      <pc:chgData name="Przemek Dolowy" userId="3f6572e9-951b-43d4-ba43-250a610cef97" providerId="ADAL" clId="{8BF56D40-4F46-44AB-93EA-1E5F8FE2C918}" dt="2022-04-06T14:14:58.251" v="1936" actId="1076"/>
      <pc:docMkLst>
        <pc:docMk/>
      </pc:docMkLst>
      <pc:sldChg chg="addSp modSp mod setBg setClrOvrMap">
        <pc:chgData name="Przemek Dolowy" userId="3f6572e9-951b-43d4-ba43-250a610cef97" providerId="ADAL" clId="{8BF56D40-4F46-44AB-93EA-1E5F8FE2C918}" dt="2022-04-06T14:12:05.881" v="1831" actId="255"/>
        <pc:sldMkLst>
          <pc:docMk/>
          <pc:sldMk cId="1731033292" sldId="256"/>
        </pc:sldMkLst>
        <pc:spChg chg="mod">
          <ac:chgData name="Przemek Dolowy" userId="3f6572e9-951b-43d4-ba43-250a610cef97" providerId="ADAL" clId="{8BF56D40-4F46-44AB-93EA-1E5F8FE2C918}" dt="2022-04-06T14:12:05.881" v="1831" actId="255"/>
          <ac:spMkLst>
            <pc:docMk/>
            <pc:sldMk cId="1731033292" sldId="256"/>
            <ac:spMk id="2" creationId="{20101F56-9F2A-4D64-9EB8-551C5B5C98BA}"/>
          </ac:spMkLst>
        </pc:spChg>
        <pc:spChg chg="mod">
          <ac:chgData name="Przemek Dolowy" userId="3f6572e9-951b-43d4-ba43-250a610cef97" providerId="ADAL" clId="{8BF56D40-4F46-44AB-93EA-1E5F8FE2C918}" dt="2022-04-06T14:11:52.487" v="1830" actId="27636"/>
          <ac:spMkLst>
            <pc:docMk/>
            <pc:sldMk cId="1731033292" sldId="256"/>
            <ac:spMk id="3" creationId="{84BA766A-8469-4BB3-8C30-E893A0C35EFE}"/>
          </ac:spMkLst>
        </pc:spChg>
        <pc:spChg chg="add">
          <ac:chgData name="Przemek Dolowy" userId="3f6572e9-951b-43d4-ba43-250a610cef97" providerId="ADAL" clId="{8BF56D40-4F46-44AB-93EA-1E5F8FE2C918}" dt="2022-04-06T14:11:30.822" v="1826" actId="26606"/>
          <ac:spMkLst>
            <pc:docMk/>
            <pc:sldMk cId="1731033292" sldId="256"/>
            <ac:spMk id="9" creationId="{71B2258F-86CA-4D4D-8270-BC05FCDEBFB3}"/>
          </ac:spMkLst>
        </pc:spChg>
        <pc:picChg chg="add mod ord">
          <ac:chgData name="Przemek Dolowy" userId="3f6572e9-951b-43d4-ba43-250a610cef97" providerId="ADAL" clId="{8BF56D40-4F46-44AB-93EA-1E5F8FE2C918}" dt="2022-04-06T14:11:30.822" v="1826" actId="26606"/>
          <ac:picMkLst>
            <pc:docMk/>
            <pc:sldMk cId="1731033292" sldId="256"/>
            <ac:picMk id="4" creationId="{FDA724D6-C848-406B-93BC-B194CC7F7C09}"/>
          </ac:picMkLst>
        </pc:picChg>
      </pc:sldChg>
      <pc:sldChg chg="modSp mod">
        <pc:chgData name="Przemek Dolowy" userId="3f6572e9-951b-43d4-ba43-250a610cef97" providerId="ADAL" clId="{8BF56D40-4F46-44AB-93EA-1E5F8FE2C918}" dt="2022-04-06T14:08:50.782" v="1811" actId="113"/>
        <pc:sldMkLst>
          <pc:docMk/>
          <pc:sldMk cId="2990761967" sldId="259"/>
        </pc:sldMkLst>
        <pc:spChg chg="mod">
          <ac:chgData name="Przemek Dolowy" userId="3f6572e9-951b-43d4-ba43-250a610cef97" providerId="ADAL" clId="{8BF56D40-4F46-44AB-93EA-1E5F8FE2C918}" dt="2022-04-06T14:08:48.651" v="1810" actId="113"/>
          <ac:spMkLst>
            <pc:docMk/>
            <pc:sldMk cId="2990761967" sldId="259"/>
            <ac:spMk id="6" creationId="{FFFD8142-B22A-4E04-8E81-9B8A952393AA}"/>
          </ac:spMkLst>
        </pc:spChg>
        <pc:spChg chg="mod">
          <ac:chgData name="Przemek Dolowy" userId="3f6572e9-951b-43d4-ba43-250a610cef97" providerId="ADAL" clId="{8BF56D40-4F46-44AB-93EA-1E5F8FE2C918}" dt="2022-04-06T14:08:50.782" v="1811" actId="113"/>
          <ac:spMkLst>
            <pc:docMk/>
            <pc:sldMk cId="2990761967" sldId="259"/>
            <ac:spMk id="28" creationId="{6A94E07E-2385-4A55-9370-6B806BB6914E}"/>
          </ac:spMkLst>
        </pc:spChg>
        <pc:spChg chg="mod">
          <ac:chgData name="Przemek Dolowy" userId="3f6572e9-951b-43d4-ba43-250a610cef97" providerId="ADAL" clId="{8BF56D40-4F46-44AB-93EA-1E5F8FE2C918}" dt="2022-04-06T14:08:44.412" v="1809" actId="113"/>
          <ac:spMkLst>
            <pc:docMk/>
            <pc:sldMk cId="2990761967" sldId="259"/>
            <ac:spMk id="31" creationId="{D2E2792A-C090-476D-9DFB-DE8DA85E93A8}"/>
          </ac:spMkLst>
        </pc:spChg>
      </pc:sldChg>
      <pc:sldChg chg="ord">
        <pc:chgData name="Przemek Dolowy" userId="3f6572e9-951b-43d4-ba43-250a610cef97" providerId="ADAL" clId="{8BF56D40-4F46-44AB-93EA-1E5F8FE2C918}" dt="2022-04-06T14:10:41.509" v="1824"/>
        <pc:sldMkLst>
          <pc:docMk/>
          <pc:sldMk cId="1649373536" sldId="271"/>
        </pc:sldMkLst>
      </pc:sldChg>
      <pc:sldChg chg="modSp mod">
        <pc:chgData name="Przemek Dolowy" userId="3f6572e9-951b-43d4-ba43-250a610cef97" providerId="ADAL" clId="{8BF56D40-4F46-44AB-93EA-1E5F8FE2C918}" dt="2022-04-06T14:08:01.552" v="1792" actId="113"/>
        <pc:sldMkLst>
          <pc:docMk/>
          <pc:sldMk cId="3161106432" sldId="273"/>
        </pc:sldMkLst>
        <pc:spChg chg="mod">
          <ac:chgData name="Przemek Dolowy" userId="3f6572e9-951b-43d4-ba43-250a610cef97" providerId="ADAL" clId="{8BF56D40-4F46-44AB-93EA-1E5F8FE2C918}" dt="2022-04-06T14:08:01.552" v="1792" actId="113"/>
          <ac:spMkLst>
            <pc:docMk/>
            <pc:sldMk cId="3161106432" sldId="273"/>
            <ac:spMk id="13" creationId="{998785CA-5225-4327-B517-47F816A88AE9}"/>
          </ac:spMkLst>
        </pc:spChg>
        <pc:cxnChg chg="mod">
          <ac:chgData name="Przemek Dolowy" userId="3f6572e9-951b-43d4-ba43-250a610cef97" providerId="ADAL" clId="{8BF56D40-4F46-44AB-93EA-1E5F8FE2C918}" dt="2022-04-06T14:07:44.492" v="1789" actId="14100"/>
          <ac:cxnSpMkLst>
            <pc:docMk/>
            <pc:sldMk cId="3161106432" sldId="273"/>
            <ac:cxnSpMk id="28" creationId="{5407196F-2C78-4039-A099-8E113818EF40}"/>
          </ac:cxnSpMkLst>
        </pc:cxnChg>
        <pc:cxnChg chg="mod">
          <ac:chgData name="Przemek Dolowy" userId="3f6572e9-951b-43d4-ba43-250a610cef97" providerId="ADAL" clId="{8BF56D40-4F46-44AB-93EA-1E5F8FE2C918}" dt="2022-04-06T14:07:37.917" v="1787" actId="14100"/>
          <ac:cxnSpMkLst>
            <pc:docMk/>
            <pc:sldMk cId="3161106432" sldId="273"/>
            <ac:cxnSpMk id="36" creationId="{0D3D2619-4BDE-4503-9331-A4B4FD5703AC}"/>
          </ac:cxnSpMkLst>
        </pc:cxnChg>
      </pc:sldChg>
      <pc:sldChg chg="modSp mod ord">
        <pc:chgData name="Przemek Dolowy" userId="3f6572e9-951b-43d4-ba43-250a610cef97" providerId="ADAL" clId="{8BF56D40-4F46-44AB-93EA-1E5F8FE2C918}" dt="2022-04-06T13:49:34.344" v="988" actId="113"/>
        <pc:sldMkLst>
          <pc:docMk/>
          <pc:sldMk cId="610993387" sldId="281"/>
        </pc:sldMkLst>
        <pc:spChg chg="mod">
          <ac:chgData name="Przemek Dolowy" userId="3f6572e9-951b-43d4-ba43-250a610cef97" providerId="ADAL" clId="{8BF56D40-4F46-44AB-93EA-1E5F8FE2C918}" dt="2022-04-06T12:49:04.551" v="357" actId="1076"/>
          <ac:spMkLst>
            <pc:docMk/>
            <pc:sldMk cId="610993387" sldId="281"/>
            <ac:spMk id="20" creationId="{6BBB3107-0089-463A-B256-942029C93CDF}"/>
          </ac:spMkLst>
        </pc:spChg>
        <pc:graphicFrameChg chg="modGraphic">
          <ac:chgData name="Przemek Dolowy" userId="3f6572e9-951b-43d4-ba43-250a610cef97" providerId="ADAL" clId="{8BF56D40-4F46-44AB-93EA-1E5F8FE2C918}" dt="2022-04-06T13:49:34.344" v="988" actId="113"/>
          <ac:graphicFrameMkLst>
            <pc:docMk/>
            <pc:sldMk cId="610993387" sldId="281"/>
            <ac:graphicFrameMk id="6" creationId="{6002F133-3AB9-45CF-B0E3-C9130BAD7FF2}"/>
          </ac:graphicFrameMkLst>
        </pc:graphicFrameChg>
      </pc:sldChg>
      <pc:sldChg chg="modSp mod ord">
        <pc:chgData name="Przemek Dolowy" userId="3f6572e9-951b-43d4-ba43-250a610cef97" providerId="ADAL" clId="{8BF56D40-4F46-44AB-93EA-1E5F8FE2C918}" dt="2022-04-06T14:14:58.251" v="1936" actId="1076"/>
        <pc:sldMkLst>
          <pc:docMk/>
          <pc:sldMk cId="282028432" sldId="283"/>
        </pc:sldMkLst>
        <pc:spChg chg="mod">
          <ac:chgData name="Przemek Dolowy" userId="3f6572e9-951b-43d4-ba43-250a610cef97" providerId="ADAL" clId="{8BF56D40-4F46-44AB-93EA-1E5F8FE2C918}" dt="2022-04-06T14:14:58.251" v="1936" actId="1076"/>
          <ac:spMkLst>
            <pc:docMk/>
            <pc:sldMk cId="282028432" sldId="283"/>
            <ac:spMk id="20" creationId="{6BBB3107-0089-463A-B256-942029C93CDF}"/>
          </ac:spMkLst>
        </pc:spChg>
      </pc:sldChg>
      <pc:sldChg chg="addSp modSp mod">
        <pc:chgData name="Przemek Dolowy" userId="3f6572e9-951b-43d4-ba43-250a610cef97" providerId="ADAL" clId="{8BF56D40-4F46-44AB-93EA-1E5F8FE2C918}" dt="2022-04-06T14:03:45.105" v="1771" actId="20577"/>
        <pc:sldMkLst>
          <pc:docMk/>
          <pc:sldMk cId="3047789648" sldId="286"/>
        </pc:sldMkLst>
        <pc:spChg chg="mod">
          <ac:chgData name="Przemek Dolowy" userId="3f6572e9-951b-43d4-ba43-250a610cef97" providerId="ADAL" clId="{8BF56D40-4F46-44AB-93EA-1E5F8FE2C918}" dt="2022-04-06T14:03:45.105" v="1771" actId="20577"/>
          <ac:spMkLst>
            <pc:docMk/>
            <pc:sldMk cId="3047789648" sldId="286"/>
            <ac:spMk id="3" creationId="{810DCEAF-2B6D-492C-B9C6-077F3C41F347}"/>
          </ac:spMkLst>
        </pc:spChg>
        <pc:spChg chg="mod">
          <ac:chgData name="Przemek Dolowy" userId="3f6572e9-951b-43d4-ba43-250a610cef97" providerId="ADAL" clId="{8BF56D40-4F46-44AB-93EA-1E5F8FE2C918}" dt="2022-04-06T11:41:47.897" v="327" actId="1076"/>
          <ac:spMkLst>
            <pc:docMk/>
            <pc:sldMk cId="3047789648" sldId="286"/>
            <ac:spMk id="4" creationId="{75FCE622-C99C-46F3-8B0D-F945DB5C8C1A}"/>
          </ac:spMkLst>
        </pc:spChg>
        <pc:spChg chg="add mod">
          <ac:chgData name="Przemek Dolowy" userId="3f6572e9-951b-43d4-ba43-250a610cef97" providerId="ADAL" clId="{8BF56D40-4F46-44AB-93EA-1E5F8FE2C918}" dt="2022-04-06T11:39:29.992" v="172" actId="1076"/>
          <ac:spMkLst>
            <pc:docMk/>
            <pc:sldMk cId="3047789648" sldId="286"/>
            <ac:spMk id="10" creationId="{F6039EED-CAEC-4D80-8D9C-2440A00CA90A}"/>
          </ac:spMkLst>
        </pc:spChg>
        <pc:spChg chg="add mod">
          <ac:chgData name="Przemek Dolowy" userId="3f6572e9-951b-43d4-ba43-250a610cef97" providerId="ADAL" clId="{8BF56D40-4F46-44AB-93EA-1E5F8FE2C918}" dt="2022-04-06T11:42:02.441" v="342" actId="1038"/>
          <ac:spMkLst>
            <pc:docMk/>
            <pc:sldMk cId="3047789648" sldId="286"/>
            <ac:spMk id="11" creationId="{2DBF67ED-BBFA-4E71-9AAB-283EDD8C357F}"/>
          </ac:spMkLst>
        </pc:spChg>
        <pc:spChg chg="add mod">
          <ac:chgData name="Przemek Dolowy" userId="3f6572e9-951b-43d4-ba43-250a610cef97" providerId="ADAL" clId="{8BF56D40-4F46-44AB-93EA-1E5F8FE2C918}" dt="2022-04-06T11:40:50.542" v="289" actId="1076"/>
          <ac:spMkLst>
            <pc:docMk/>
            <pc:sldMk cId="3047789648" sldId="286"/>
            <ac:spMk id="13" creationId="{BC858F6F-863F-4956-927E-21D8E59DFB98}"/>
          </ac:spMkLst>
        </pc:spChg>
        <pc:spChg chg="add mod">
          <ac:chgData name="Przemek Dolowy" userId="3f6572e9-951b-43d4-ba43-250a610cef97" providerId="ADAL" clId="{8BF56D40-4F46-44AB-93EA-1E5F8FE2C918}" dt="2022-04-06T11:41:02.004" v="292" actId="688"/>
          <ac:spMkLst>
            <pc:docMk/>
            <pc:sldMk cId="3047789648" sldId="286"/>
            <ac:spMk id="15" creationId="{42BDB273-F069-4A53-9FF0-09CBCA22FCC9}"/>
          </ac:spMkLst>
        </pc:spChg>
        <pc:spChg chg="mod">
          <ac:chgData name="Przemek Dolowy" userId="3f6572e9-951b-43d4-ba43-250a610cef97" providerId="ADAL" clId="{8BF56D40-4F46-44AB-93EA-1E5F8FE2C918}" dt="2022-04-06T11:41:35.725" v="326" actId="1038"/>
          <ac:spMkLst>
            <pc:docMk/>
            <pc:sldMk cId="3047789648" sldId="286"/>
            <ac:spMk id="18" creationId="{3F5CD4BF-B826-4053-829F-E93AEA6817C5}"/>
          </ac:spMkLst>
        </pc:spChg>
        <pc:spChg chg="mod">
          <ac:chgData name="Przemek Dolowy" userId="3f6572e9-951b-43d4-ba43-250a610cef97" providerId="ADAL" clId="{8BF56D40-4F46-44AB-93EA-1E5F8FE2C918}" dt="2022-04-06T11:40:05.640" v="218" actId="1038"/>
          <ac:spMkLst>
            <pc:docMk/>
            <pc:sldMk cId="3047789648" sldId="286"/>
            <ac:spMk id="19" creationId="{89CB8B2D-BFDD-4872-92EF-354863447004}"/>
          </ac:spMkLst>
        </pc:spChg>
      </pc:sldChg>
      <pc:sldChg chg="addSp delSp modSp add mod">
        <pc:chgData name="Przemek Dolowy" userId="3f6572e9-951b-43d4-ba43-250a610cef97" providerId="ADAL" clId="{8BF56D40-4F46-44AB-93EA-1E5F8FE2C918}" dt="2022-04-06T14:09:57.563" v="1822" actId="1037"/>
        <pc:sldMkLst>
          <pc:docMk/>
          <pc:sldMk cId="2706619070" sldId="287"/>
        </pc:sldMkLst>
        <pc:spChg chg="del">
          <ac:chgData name="Przemek Dolowy" userId="3f6572e9-951b-43d4-ba43-250a610cef97" providerId="ADAL" clId="{8BF56D40-4F46-44AB-93EA-1E5F8FE2C918}" dt="2022-04-06T13:33:28.578" v="360" actId="478"/>
          <ac:spMkLst>
            <pc:docMk/>
            <pc:sldMk cId="2706619070" sldId="287"/>
            <ac:spMk id="3" creationId="{810DCEAF-2B6D-492C-B9C6-077F3C41F347}"/>
          </ac:spMkLst>
        </pc:spChg>
        <pc:spChg chg="mod">
          <ac:chgData name="Przemek Dolowy" userId="3f6572e9-951b-43d4-ba43-250a610cef97" providerId="ADAL" clId="{8BF56D40-4F46-44AB-93EA-1E5F8FE2C918}" dt="2022-04-06T13:34:48.769" v="416" actId="1076"/>
          <ac:spMkLst>
            <pc:docMk/>
            <pc:sldMk cId="2706619070" sldId="287"/>
            <ac:spMk id="20" creationId="{6BBB3107-0089-463A-B256-942029C93CDF}"/>
          </ac:spMkLst>
        </pc:spChg>
        <pc:picChg chg="add mod">
          <ac:chgData name="Przemek Dolowy" userId="3f6572e9-951b-43d4-ba43-250a610cef97" providerId="ADAL" clId="{8BF56D40-4F46-44AB-93EA-1E5F8FE2C918}" dt="2022-04-06T14:09:57.563" v="1822" actId="1037"/>
          <ac:picMkLst>
            <pc:docMk/>
            <pc:sldMk cId="2706619070" sldId="287"/>
            <ac:picMk id="4" creationId="{848AD11D-9A79-4162-B5B7-CB65D7CB092C}"/>
          </ac:picMkLst>
        </pc:picChg>
        <pc:picChg chg="add del mod">
          <ac:chgData name="Przemek Dolowy" userId="3f6572e9-951b-43d4-ba43-250a610cef97" providerId="ADAL" clId="{8BF56D40-4F46-44AB-93EA-1E5F8FE2C918}" dt="2022-04-06T13:35:00.783" v="421"/>
          <ac:picMkLst>
            <pc:docMk/>
            <pc:sldMk cId="2706619070" sldId="287"/>
            <ac:picMk id="6" creationId="{ACCB6E4B-E55C-46C4-8798-3478B1FE9FAA}"/>
          </ac:picMkLst>
        </pc:picChg>
      </pc:sldChg>
      <pc:sldChg chg="addSp delSp modSp add del mod">
        <pc:chgData name="Przemek Dolowy" userId="3f6572e9-951b-43d4-ba43-250a610cef97" providerId="ADAL" clId="{8BF56D40-4F46-44AB-93EA-1E5F8FE2C918}" dt="2022-04-06T14:00:35.389" v="1746" actId="1076"/>
        <pc:sldMkLst>
          <pc:docMk/>
          <pc:sldMk cId="1554271974" sldId="288"/>
        </pc:sldMkLst>
        <pc:spChg chg="del">
          <ac:chgData name="Przemek Dolowy" userId="3f6572e9-951b-43d4-ba43-250a610cef97" providerId="ADAL" clId="{8BF56D40-4F46-44AB-93EA-1E5F8FE2C918}" dt="2022-04-06T13:33:32.647" v="361" actId="478"/>
          <ac:spMkLst>
            <pc:docMk/>
            <pc:sldMk cId="1554271974" sldId="288"/>
            <ac:spMk id="3" creationId="{810DCEAF-2B6D-492C-B9C6-077F3C41F347}"/>
          </ac:spMkLst>
        </pc:spChg>
        <pc:spChg chg="mod">
          <ac:chgData name="Przemek Dolowy" userId="3f6572e9-951b-43d4-ba43-250a610cef97" providerId="ADAL" clId="{8BF56D40-4F46-44AB-93EA-1E5F8FE2C918}" dt="2022-04-06T14:00:35.389" v="1746" actId="1076"/>
          <ac:spMkLst>
            <pc:docMk/>
            <pc:sldMk cId="1554271974" sldId="288"/>
            <ac:spMk id="20" creationId="{6BBB3107-0089-463A-B256-942029C93CDF}"/>
          </ac:spMkLst>
        </pc:spChg>
        <pc:picChg chg="add mod ord">
          <ac:chgData name="Przemek Dolowy" userId="3f6572e9-951b-43d4-ba43-250a610cef97" providerId="ADAL" clId="{8BF56D40-4F46-44AB-93EA-1E5F8FE2C918}" dt="2022-04-06T13:59:29.566" v="1737" actId="1076"/>
          <ac:picMkLst>
            <pc:docMk/>
            <pc:sldMk cId="1554271974" sldId="288"/>
            <ac:picMk id="4" creationId="{EB1C7BC6-5B95-4A0B-8CD4-C45E90B18994}"/>
          </ac:picMkLst>
        </pc:picChg>
      </pc:sldChg>
      <pc:sldChg chg="modSp add del mod">
        <pc:chgData name="Przemek Dolowy" userId="3f6572e9-951b-43d4-ba43-250a610cef97" providerId="ADAL" clId="{8BF56D40-4F46-44AB-93EA-1E5F8FE2C918}" dt="2022-04-06T13:35:57.833" v="443" actId="47"/>
        <pc:sldMkLst>
          <pc:docMk/>
          <pc:sldMk cId="2234882440" sldId="289"/>
        </pc:sldMkLst>
        <pc:spChg chg="mod">
          <ac:chgData name="Przemek Dolowy" userId="3f6572e9-951b-43d4-ba43-250a610cef97" providerId="ADAL" clId="{8BF56D40-4F46-44AB-93EA-1E5F8FE2C918}" dt="2022-04-06T13:34:03.204" v="375" actId="20577"/>
          <ac:spMkLst>
            <pc:docMk/>
            <pc:sldMk cId="2234882440" sldId="289"/>
            <ac:spMk id="20" creationId="{6BBB3107-0089-463A-B256-942029C93CDF}"/>
          </ac:spMkLst>
        </pc:spChg>
      </pc:sldChg>
      <pc:sldChg chg="addSp delSp modSp add mod">
        <pc:chgData name="Przemek Dolowy" userId="3f6572e9-951b-43d4-ba43-250a610cef97" providerId="ADAL" clId="{8BF56D40-4F46-44AB-93EA-1E5F8FE2C918}" dt="2022-04-06T13:35:29.621" v="429" actId="20577"/>
        <pc:sldMkLst>
          <pc:docMk/>
          <pc:sldMk cId="2902819973" sldId="290"/>
        </pc:sldMkLst>
        <pc:spChg chg="mod">
          <ac:chgData name="Przemek Dolowy" userId="3f6572e9-951b-43d4-ba43-250a610cef97" providerId="ADAL" clId="{8BF56D40-4F46-44AB-93EA-1E5F8FE2C918}" dt="2022-04-06T13:35:29.621" v="429" actId="20577"/>
          <ac:spMkLst>
            <pc:docMk/>
            <pc:sldMk cId="2902819973" sldId="290"/>
            <ac:spMk id="20" creationId="{6BBB3107-0089-463A-B256-942029C93CDF}"/>
          </ac:spMkLst>
        </pc:spChg>
        <pc:picChg chg="add mod">
          <ac:chgData name="Przemek Dolowy" userId="3f6572e9-951b-43d4-ba43-250a610cef97" providerId="ADAL" clId="{8BF56D40-4F46-44AB-93EA-1E5F8FE2C918}" dt="2022-04-06T13:35:24.616" v="427" actId="1076"/>
          <ac:picMkLst>
            <pc:docMk/>
            <pc:sldMk cId="2902819973" sldId="290"/>
            <ac:picMk id="3" creationId="{66FF462B-CFFE-4365-A910-C7E653F3C16A}"/>
          </ac:picMkLst>
        </pc:picChg>
        <pc:picChg chg="del">
          <ac:chgData name="Przemek Dolowy" userId="3f6572e9-951b-43d4-ba43-250a610cef97" providerId="ADAL" clId="{8BF56D40-4F46-44AB-93EA-1E5F8FE2C918}" dt="2022-04-06T13:35:12.022" v="423" actId="478"/>
          <ac:picMkLst>
            <pc:docMk/>
            <pc:sldMk cId="2902819973" sldId="290"/>
            <ac:picMk id="4" creationId="{848AD11D-9A79-4162-B5B7-CB65D7CB092C}"/>
          </ac:picMkLst>
        </pc:picChg>
      </pc:sldChg>
      <pc:sldChg chg="addSp modSp add mod ord">
        <pc:chgData name="Przemek Dolowy" userId="3f6572e9-951b-43d4-ba43-250a610cef97" providerId="ADAL" clId="{8BF56D40-4F46-44AB-93EA-1E5F8FE2C918}" dt="2022-04-06T13:55:04.758" v="1719" actId="1076"/>
        <pc:sldMkLst>
          <pc:docMk/>
          <pc:sldMk cId="1281771050" sldId="291"/>
        </pc:sldMkLst>
        <pc:spChg chg="mod">
          <ac:chgData name="Przemek Dolowy" userId="3f6572e9-951b-43d4-ba43-250a610cef97" providerId="ADAL" clId="{8BF56D40-4F46-44AB-93EA-1E5F8FE2C918}" dt="2022-04-06T13:54:12.641" v="1639" actId="20577"/>
          <ac:spMkLst>
            <pc:docMk/>
            <pc:sldMk cId="1281771050" sldId="291"/>
            <ac:spMk id="3" creationId="{810DCEAF-2B6D-492C-B9C6-077F3C41F347}"/>
          </ac:spMkLst>
        </pc:spChg>
        <pc:spChg chg="add mod">
          <ac:chgData name="Przemek Dolowy" userId="3f6572e9-951b-43d4-ba43-250a610cef97" providerId="ADAL" clId="{8BF56D40-4F46-44AB-93EA-1E5F8FE2C918}" dt="2022-04-06T13:51:26.382" v="1194" actId="1035"/>
          <ac:spMkLst>
            <pc:docMk/>
            <pc:sldMk cId="1281771050" sldId="291"/>
            <ac:spMk id="4" creationId="{F5549182-D9DA-48BF-969A-9E2C8C3E8254}"/>
          </ac:spMkLst>
        </pc:spChg>
        <pc:spChg chg="add mod">
          <ac:chgData name="Przemek Dolowy" userId="3f6572e9-951b-43d4-ba43-250a610cef97" providerId="ADAL" clId="{8BF56D40-4F46-44AB-93EA-1E5F8FE2C918}" dt="2022-04-06T13:54:46.721" v="1693" actId="1036"/>
          <ac:spMkLst>
            <pc:docMk/>
            <pc:sldMk cId="1281771050" sldId="291"/>
            <ac:spMk id="5" creationId="{6E20604E-85DB-4766-84B0-0750E9DA7FE2}"/>
          </ac:spMkLst>
        </pc:spChg>
        <pc:spChg chg="mod">
          <ac:chgData name="Przemek Dolowy" userId="3f6572e9-951b-43d4-ba43-250a610cef97" providerId="ADAL" clId="{8BF56D40-4F46-44AB-93EA-1E5F8FE2C918}" dt="2022-04-06T13:55:04.758" v="1719" actId="1076"/>
          <ac:spMkLst>
            <pc:docMk/>
            <pc:sldMk cId="1281771050" sldId="291"/>
            <ac:spMk id="20" creationId="{6BBB3107-0089-463A-B256-942029C93CDF}"/>
          </ac:spMkLst>
        </pc:spChg>
      </pc:sldChg>
      <pc:sldChg chg="addSp delSp modSp add mod ord">
        <pc:chgData name="Przemek Dolowy" userId="3f6572e9-951b-43d4-ba43-250a610cef97" providerId="ADAL" clId="{8BF56D40-4F46-44AB-93EA-1E5F8FE2C918}" dt="2022-04-06T14:02:54.030" v="1750"/>
        <pc:sldMkLst>
          <pc:docMk/>
          <pc:sldMk cId="551542960" sldId="292"/>
        </pc:sldMkLst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2" creationId="{BFDF7AA2-A08C-4888-938B-C6EE4316A0C7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3" creationId="{810DCEAF-2B6D-492C-B9C6-077F3C41F347}"/>
          </ac:spMkLst>
        </pc:spChg>
        <pc:spChg chg="add mod">
          <ac:chgData name="Przemek Dolowy" userId="3f6572e9-951b-43d4-ba43-250a610cef97" providerId="ADAL" clId="{8BF56D40-4F46-44AB-93EA-1E5F8FE2C918}" dt="2022-04-06T13:48:40.372" v="981" actId="13822"/>
          <ac:spMkLst>
            <pc:docMk/>
            <pc:sldMk cId="551542960" sldId="292"/>
            <ac:spMk id="8" creationId="{112D3B71-95DF-4C28-B9B7-1B02B0D98830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10" creationId="{AAE9272A-33B1-4BF3-B112-5AE95FD89674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11" creationId="{9FECCCA5-DC24-4609-8C58-A6B1114968C2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13" creationId="{7A244A3E-9B25-4D9E-B2DD-3427721E087F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14" creationId="{39695111-66E7-4848-8F6E-B6637F932089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15" creationId="{CFCBFCEC-0027-45D5-97A2-96C7D297B3F1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17" creationId="{80247F80-82E2-4F03-9D43-DC84AC3E49A1}"/>
          </ac:spMkLst>
        </pc:spChg>
        <pc:spChg chg="add del mod">
          <ac:chgData name="Przemek Dolowy" userId="3f6572e9-951b-43d4-ba43-250a610cef97" providerId="ADAL" clId="{8BF56D40-4F46-44AB-93EA-1E5F8FE2C918}" dt="2022-04-06T13:45:49.295" v="905" actId="1076"/>
          <ac:spMkLst>
            <pc:docMk/>
            <pc:sldMk cId="551542960" sldId="292"/>
            <ac:spMk id="20" creationId="{6BBB3107-0089-463A-B256-942029C93CDF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21" creationId="{7941FD74-2D7F-4FA1-8316-134B5BBC0AB6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22" creationId="{8FE0B592-C7A5-49B0-AE30-C380BAE19B65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23" creationId="{46EA44C2-ABAC-46D9-A7CC-52CD6158B10F}"/>
          </ac:spMkLst>
        </pc:spChg>
        <pc:spChg chg="add mod">
          <ac:chgData name="Przemek Dolowy" userId="3f6572e9-951b-43d4-ba43-250a610cef97" providerId="ADAL" clId="{8BF56D40-4F46-44AB-93EA-1E5F8FE2C918}" dt="2022-04-06T13:48:43.920" v="982" actId="13822"/>
          <ac:spMkLst>
            <pc:docMk/>
            <pc:sldMk cId="551542960" sldId="292"/>
            <ac:spMk id="37" creationId="{4B167C21-AE73-41DA-BFEE-14C9D822C291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59" creationId="{5E6679F9-8EB1-4137-896F-EED49B8827FF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78" creationId="{B9A174CB-7559-4977-B630-8EB0B2227491}"/>
          </ac:spMkLst>
        </pc:spChg>
        <pc:spChg chg="add del">
          <ac:chgData name="Przemek Dolowy" userId="3f6572e9-951b-43d4-ba43-250a610cef97" providerId="ADAL" clId="{8BF56D40-4F46-44AB-93EA-1E5F8FE2C918}" dt="2022-04-06T13:45:33.115" v="885" actId="478"/>
          <ac:spMkLst>
            <pc:docMk/>
            <pc:sldMk cId="551542960" sldId="292"/>
            <ac:spMk id="83" creationId="{9D3816AB-4C6B-48FD-97BC-B0EB59FF9367}"/>
          </ac:spMkLst>
        </pc:spChg>
        <pc:picChg chg="add mod modCrop">
          <ac:chgData name="Przemek Dolowy" userId="3f6572e9-951b-43d4-ba43-250a610cef97" providerId="ADAL" clId="{8BF56D40-4F46-44AB-93EA-1E5F8FE2C918}" dt="2022-04-06T13:48:18.374" v="980" actId="1036"/>
          <ac:picMkLst>
            <pc:docMk/>
            <pc:sldMk cId="551542960" sldId="292"/>
            <ac:picMk id="5" creationId="{5C5B0615-B523-4282-B525-0089CA22B00B}"/>
          </ac:picMkLst>
        </pc:picChg>
        <pc:picChg chg="add mod">
          <ac:chgData name="Przemek Dolowy" userId="3f6572e9-951b-43d4-ba43-250a610cef97" providerId="ADAL" clId="{8BF56D40-4F46-44AB-93EA-1E5F8FE2C918}" dt="2022-04-06T13:48:18.374" v="980" actId="1036"/>
          <ac:picMkLst>
            <pc:docMk/>
            <pc:sldMk cId="551542960" sldId="292"/>
            <ac:picMk id="7" creationId="{2F90E495-AC45-416A-BDD9-0A74476088E1}"/>
          </ac:picMkLst>
        </pc:picChg>
        <pc:picChg chg="add mod">
          <ac:chgData name="Przemek Dolowy" userId="3f6572e9-951b-43d4-ba43-250a610cef97" providerId="ADAL" clId="{8BF56D40-4F46-44AB-93EA-1E5F8FE2C918}" dt="2022-04-06T13:48:18.374" v="980" actId="1036"/>
          <ac:picMkLst>
            <pc:docMk/>
            <pc:sldMk cId="551542960" sldId="292"/>
            <ac:picMk id="32" creationId="{E71F5B23-E86E-4EC5-9A6D-4B4962408F8D}"/>
          </ac:picMkLst>
        </pc:picChg>
        <pc:picChg chg="add mod">
          <ac:chgData name="Przemek Dolowy" userId="3f6572e9-951b-43d4-ba43-250a610cef97" providerId="ADAL" clId="{8BF56D40-4F46-44AB-93EA-1E5F8FE2C918}" dt="2022-04-06T13:48:18.374" v="980" actId="1036"/>
          <ac:picMkLst>
            <pc:docMk/>
            <pc:sldMk cId="551542960" sldId="292"/>
            <ac:picMk id="34" creationId="{77CB970A-4BCF-4029-9DA2-C80FB6068243}"/>
          </ac:picMkLst>
        </pc:picChg>
        <pc:picChg chg="add mod">
          <ac:chgData name="Przemek Dolowy" userId="3f6572e9-951b-43d4-ba43-250a610cef97" providerId="ADAL" clId="{8BF56D40-4F46-44AB-93EA-1E5F8FE2C918}" dt="2022-04-06T13:48:18.374" v="980" actId="1036"/>
          <ac:picMkLst>
            <pc:docMk/>
            <pc:sldMk cId="551542960" sldId="292"/>
            <ac:picMk id="35" creationId="{83C65839-E125-42F2-8633-EBADC4C3FCAC}"/>
          </ac:picMkLst>
        </pc:pic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24" creationId="{E4CAED56-0E79-4050-8246-1C2F3924FAF7}"/>
          </ac:cxnSpMkLst>
        </pc:cxn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25" creationId="{4797D887-BD48-4811-8C29-6976A7B2B1AD}"/>
          </ac:cxnSpMkLst>
        </pc:cxn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30" creationId="{F9413B96-2C81-4345-837A-069302E75010}"/>
          </ac:cxnSpMkLst>
        </pc:cxn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33" creationId="{30E00BED-F10C-40EA-A875-2B081D6639FB}"/>
          </ac:cxnSpMkLst>
        </pc:cxn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36" creationId="{BF54D665-B7A2-4481-B039-E6AB5887A461}"/>
          </ac:cxnSpMkLst>
        </pc:cxnChg>
        <pc:cxnChg chg="add del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43" creationId="{7395668B-7005-470E-A2D0-D8A509F06864}"/>
          </ac:cxnSpMkLst>
        </pc:cxn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51" creationId="{24CBA8E4-176E-43D7-A460-C433239F9B92}"/>
          </ac:cxnSpMkLst>
        </pc:cxn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63" creationId="{D116108F-D0A7-41E7-8231-F07191448DC0}"/>
          </ac:cxnSpMkLst>
        </pc:cxn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69" creationId="{61710812-2DDE-481C-A8EC-7C899B64D0EE}"/>
          </ac:cxnSpMkLst>
        </pc:cxnChg>
        <pc:cxnChg chg="add del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80" creationId="{530B9615-AD1D-469C-8C12-2D1753EE35D2}"/>
          </ac:cxnSpMkLst>
        </pc:cxnChg>
        <pc:cxnChg chg="add del mod">
          <ac:chgData name="Przemek Dolowy" userId="3f6572e9-951b-43d4-ba43-250a610cef97" providerId="ADAL" clId="{8BF56D40-4F46-44AB-93EA-1E5F8FE2C918}" dt="2022-04-06T13:45:33.115" v="885" actId="478"/>
          <ac:cxnSpMkLst>
            <pc:docMk/>
            <pc:sldMk cId="551542960" sldId="292"/>
            <ac:cxnSpMk id="84" creationId="{15212D8D-23A9-4AD3-8C41-31190BF7AD3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E61CF-2DB6-4438-BBA6-7A56001B3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64563-F1D0-47A3-8C7A-005F92C9A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A6D1E-D1AA-450B-8D6C-4EAFFF09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CC35C-DA70-4AD9-83DD-F4431F0C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5A27E-57BA-44A5-AD80-D9813570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69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53C29-84BA-4FD1-BC3C-6427E6828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FA3D7-F47A-4954-99C2-0DE76C50C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82238-FF64-437E-B362-4E12CEEB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93F08-A088-401A-8AB2-F401234F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B8F8C-3EE9-4871-8EF5-9821615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9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BFE534-E746-4BEC-8761-DB9DC00A1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300D2-B71D-47AE-ACBA-F16EF5D0C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AD10C-AA69-412C-A14E-2CC6AF63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EA4DB-F3D6-4DCB-A7BC-699D0F82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A4615-7736-4A9C-8AFA-789E0F883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3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07A2-A8B3-4D6C-B841-FD18F26F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ED10E-EFF8-4903-B19B-15AF59378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E4CD6-E5D3-4762-A4A4-DF2EAA992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AAF0E-9BEB-47A6-9571-CD38E08B9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90585-BF48-4501-8122-41F3EE5D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9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5A1B9-70E5-40AA-AF9F-635F4FD0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962E6-4911-4A00-A975-C8CC393B9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5AA89-3B53-4B59-9623-D7844A49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A30CB-54AD-4592-9C5C-800457309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4D8D3-A042-412B-BA41-B8141295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18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DA745-BAD1-479F-91D0-F5087D53F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504A5-7B02-4AA2-8919-1D88BD75B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1DBB3-D45C-4F07-A488-46E7FA59D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A660C-50AC-4F03-BA90-024EBBEC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6A239-7D30-482F-BF43-38773732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D8816-7440-461D-B549-9BECE5C0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72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9B9D7-005E-415F-B309-5FA4F113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B748D-F5EB-4788-AC66-A0BB5E96D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C9F64-39F9-4B74-9BDB-93C8D16E4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AA7A1-7794-4A13-8AAB-46B09951E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D5BF79-B9BE-4E09-BEEA-A96896FA8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33E94-CB1A-4BA9-9FF1-10EE4A41A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F4D39-8D50-402A-9A18-03B26C7E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2F90A4-D8FB-4501-A8B4-07309445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71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6291-BF93-4C19-BDCB-884B7BBF8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036FB-3F08-4CB2-8409-38B2A6AD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61E6FC-8CED-4903-9132-AA8D5174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2600A-6FA6-4AC2-B63B-A63A0A4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26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DF90D-F472-4B7F-8453-69EC0806C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1C4CE-8F7B-4BAE-95DD-0077E31B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AEDBE-AF50-4B74-98A3-AB1C9897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4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4CB0-B7D2-47EE-ADBE-D3AE41DB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3D19B-FE94-49BB-87CE-880AC0A7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A0A22-2E33-4A5B-B034-25BEFD8DA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DF311-3EFF-4018-9EFA-A671B327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1F98F-D11C-4160-8679-FC92A06E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465C-2F49-4CAE-924A-625CBEAD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9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F6891-D9B6-4719-A451-4C7E9272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2F5B17-EC9A-4601-B30B-21CBDB01C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E7562-5EBD-47C8-A495-7A7774646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9D276-5862-49E4-A77C-A171456E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86A1B-DCE3-4F84-ACE5-3C28458FF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72ADC-1414-4540-B19C-BE21449F0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59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10F91-EF17-4D5B-AD04-05794014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F0892-B83C-4412-9621-0395C30A0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D2FE9-C9A3-41D8-B549-EE519298D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20889-1E6F-4A8C-8003-68A7E940A62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10C71-0155-4911-A55B-1104A6ABD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5D342-DAFA-46EB-BA44-2825A85F3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7A9F4-EC28-42A1-9A96-DE42775C2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52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outdoor, park, bench&#10;&#10;Description automatically generated">
            <a:extLst>
              <a:ext uri="{FF2B5EF4-FFF2-40B4-BE49-F238E27FC236}">
                <a16:creationId xmlns:a16="http://schemas.microsoft.com/office/drawing/2014/main" id="{FDA724D6-C848-406B-93BC-B194CC7F7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3" b="1930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101F56-9F2A-4D64-9EB8-551C5B5C9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sz="6600" b="1" dirty="0">
                <a:solidFill>
                  <a:srgbClr val="FFFFFF"/>
                </a:solidFill>
              </a:rPr>
              <a:t>The classification</a:t>
            </a:r>
            <a:br>
              <a:rPr lang="pl-PL" sz="6600" b="1" dirty="0">
                <a:solidFill>
                  <a:srgbClr val="FFFFFF"/>
                </a:solidFill>
              </a:rPr>
            </a:br>
            <a:r>
              <a:rPr lang="pl-PL" sz="6600" b="1" dirty="0">
                <a:solidFill>
                  <a:srgbClr val="FFFFFF"/>
                </a:solidFill>
              </a:rPr>
              <a:t>of GPR signals </a:t>
            </a:r>
            <a:br>
              <a:rPr lang="pl-PL" sz="6600" b="1" dirty="0">
                <a:solidFill>
                  <a:srgbClr val="FFFFFF"/>
                </a:solidFill>
              </a:rPr>
            </a:br>
            <a:r>
              <a:rPr lang="pl-PL" sz="6600" b="1" dirty="0">
                <a:solidFill>
                  <a:srgbClr val="FFFFFF"/>
                </a:solidFill>
              </a:rPr>
              <a:t>using Keras</a:t>
            </a:r>
            <a:endParaRPr lang="en-GB" sz="66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A766A-8469-4BB3-8C30-E893A0C35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92500" lnSpcReduction="20000"/>
          </a:bodyPr>
          <a:lstStyle/>
          <a:p>
            <a:r>
              <a:rPr lang="pl-PL" sz="1800" b="1" dirty="0">
                <a:solidFill>
                  <a:srgbClr val="FFFFFF"/>
                </a:solidFill>
              </a:rPr>
              <a:t>Przemek Dolowy</a:t>
            </a:r>
          </a:p>
          <a:p>
            <a:endParaRPr lang="pl-PL" sz="1100" dirty="0">
              <a:solidFill>
                <a:srgbClr val="FFFFFF"/>
              </a:solidFill>
            </a:endParaRPr>
          </a:p>
          <a:p>
            <a:r>
              <a:rPr lang="pl-PL" sz="1400" dirty="0">
                <a:solidFill>
                  <a:srgbClr val="FFFFFF"/>
                </a:solidFill>
              </a:rPr>
              <a:t>HARUG</a:t>
            </a:r>
          </a:p>
          <a:p>
            <a:r>
              <a:rPr lang="pl-PL" sz="1400" dirty="0">
                <a:solidFill>
                  <a:srgbClr val="FFFFFF"/>
                </a:solidFill>
              </a:rPr>
              <a:t>April 2022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33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1C60C6E-4A1F-4835-90F5-77642AF81138}"/>
              </a:ext>
            </a:extLst>
          </p:cNvPr>
          <p:cNvSpPr/>
          <p:nvPr/>
        </p:nvSpPr>
        <p:spPr>
          <a:xfrm>
            <a:off x="3820228" y="1779071"/>
            <a:ext cx="5145934" cy="42395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F7AA2-A08C-4888-938B-C6EE4316A0C7}"/>
              </a:ext>
            </a:extLst>
          </p:cNvPr>
          <p:cNvSpPr txBox="1"/>
          <p:nvPr/>
        </p:nvSpPr>
        <p:spPr>
          <a:xfrm>
            <a:off x="791533" y="1989076"/>
            <a:ext cx="247874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A selected setion </a:t>
            </a:r>
            <a:br>
              <a:rPr lang="pl-PL" dirty="0"/>
            </a:br>
            <a:r>
              <a:rPr lang="pl-PL" dirty="0"/>
              <a:t>of a time-domain trace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DCEAF-2B6D-492C-B9C6-077F3C41F347}"/>
              </a:ext>
            </a:extLst>
          </p:cNvPr>
          <p:cNvSpPr txBox="1"/>
          <p:nvPr/>
        </p:nvSpPr>
        <p:spPr>
          <a:xfrm>
            <a:off x="1942334" y="2803981"/>
            <a:ext cx="205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CE622-C99C-46F3-8B0D-F945DB5C8C1A}"/>
              </a:ext>
            </a:extLst>
          </p:cNvPr>
          <p:cNvSpPr txBox="1"/>
          <p:nvPr/>
        </p:nvSpPr>
        <p:spPr>
          <a:xfrm>
            <a:off x="793042" y="3674790"/>
            <a:ext cx="247874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Amplitude spectrum</a:t>
            </a:r>
            <a:endParaRPr lang="en-GB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C973629-6EB7-41FF-AF31-011ED831B98F}"/>
              </a:ext>
            </a:extLst>
          </p:cNvPr>
          <p:cNvSpPr/>
          <p:nvPr/>
        </p:nvSpPr>
        <p:spPr>
          <a:xfrm>
            <a:off x="1476445" y="2701668"/>
            <a:ext cx="493185" cy="840601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04BDC1-3270-4461-89B8-8E2858DDDED9}"/>
              </a:ext>
            </a:extLst>
          </p:cNvPr>
          <p:cNvSpPr txBox="1"/>
          <p:nvPr/>
        </p:nvSpPr>
        <p:spPr>
          <a:xfrm>
            <a:off x="793042" y="5167001"/>
            <a:ext cx="247874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Power spectrum</a:t>
            </a:r>
            <a:endParaRPr lang="en-GB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D9407C1-97BA-438A-8BFC-DDC2DDB33A2E}"/>
              </a:ext>
            </a:extLst>
          </p:cNvPr>
          <p:cNvSpPr/>
          <p:nvPr/>
        </p:nvSpPr>
        <p:spPr>
          <a:xfrm>
            <a:off x="1476445" y="4193879"/>
            <a:ext cx="493185" cy="840601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635602-1043-4CAA-8A4C-074A62FFBB42}"/>
              </a:ext>
            </a:extLst>
          </p:cNvPr>
          <p:cNvSpPr txBox="1"/>
          <p:nvPr/>
        </p:nvSpPr>
        <p:spPr>
          <a:xfrm>
            <a:off x="1969630" y="4409455"/>
            <a:ext cx="130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Squaring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C27DD0D-952F-429B-A56E-63285C65BEE2}"/>
              </a:ext>
            </a:extLst>
          </p:cNvPr>
          <p:cNvSpPr/>
          <p:nvPr/>
        </p:nvSpPr>
        <p:spPr>
          <a:xfrm>
            <a:off x="3337370" y="2199319"/>
            <a:ext cx="443058" cy="2430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587B3-561E-4C08-A137-76DF8B3BA7A7}"/>
              </a:ext>
            </a:extLst>
          </p:cNvPr>
          <p:cNvSpPr txBox="1"/>
          <p:nvPr/>
        </p:nvSpPr>
        <p:spPr>
          <a:xfrm>
            <a:off x="4300161" y="2144422"/>
            <a:ext cx="39601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Time-domain-based signal attributes (7)</a:t>
            </a:r>
            <a:endParaRPr lang="en-GB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29C3327C-1354-4963-887E-3E32713B5C45}"/>
              </a:ext>
            </a:extLst>
          </p:cNvPr>
          <p:cNvSpPr/>
          <p:nvPr/>
        </p:nvSpPr>
        <p:spPr>
          <a:xfrm>
            <a:off x="3337370" y="3746474"/>
            <a:ext cx="443058" cy="2430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466D41-D36C-4BC6-9FB0-9C56C347EEA1}"/>
              </a:ext>
            </a:extLst>
          </p:cNvPr>
          <p:cNvSpPr txBox="1"/>
          <p:nvPr/>
        </p:nvSpPr>
        <p:spPr>
          <a:xfrm>
            <a:off x="4081803" y="3704259"/>
            <a:ext cx="46227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Amplitude spectrum-based signal attributes (9)</a:t>
            </a:r>
            <a:endParaRPr lang="en-GB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56A3F35-7B87-42DD-80AF-12F96A566266}"/>
              </a:ext>
            </a:extLst>
          </p:cNvPr>
          <p:cNvSpPr/>
          <p:nvPr/>
        </p:nvSpPr>
        <p:spPr>
          <a:xfrm>
            <a:off x="3337370" y="5256816"/>
            <a:ext cx="443058" cy="2430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D11CEB-4062-4B78-9DEC-CD7BAA42F8A8}"/>
              </a:ext>
            </a:extLst>
          </p:cNvPr>
          <p:cNvSpPr txBox="1"/>
          <p:nvPr/>
        </p:nvSpPr>
        <p:spPr>
          <a:xfrm>
            <a:off x="4170783" y="5225668"/>
            <a:ext cx="42384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Power-spectrum-based signal attributes (4)</a:t>
            </a:r>
            <a:endParaRPr lang="en-GB" dirty="0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B7DA1862-8613-4092-B5B7-7A23F0C1E8CD}"/>
              </a:ext>
            </a:extLst>
          </p:cNvPr>
          <p:cNvSpPr/>
          <p:nvPr/>
        </p:nvSpPr>
        <p:spPr>
          <a:xfrm rot="16200000">
            <a:off x="9198266" y="3478406"/>
            <a:ext cx="493185" cy="823201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8D0828-AB45-421C-9D72-FB54D25B0238}"/>
              </a:ext>
            </a:extLst>
          </p:cNvPr>
          <p:cNvSpPr txBox="1"/>
          <p:nvPr/>
        </p:nvSpPr>
        <p:spPr>
          <a:xfrm>
            <a:off x="9923555" y="3511060"/>
            <a:ext cx="1452766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Signal attributes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32CF64-7FE2-453F-A29F-F2E422FECE70}"/>
              </a:ext>
            </a:extLst>
          </p:cNvPr>
          <p:cNvSpPr txBox="1"/>
          <p:nvPr/>
        </p:nvSpPr>
        <p:spPr>
          <a:xfrm>
            <a:off x="2929286" y="452930"/>
            <a:ext cx="662414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HOW THE SIGNAL ATTRIBUTES ARE CALCULATED...</a:t>
            </a:r>
            <a:endParaRPr lang="en-GB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D8142-B22A-4E04-8E81-9B8A952393AA}"/>
              </a:ext>
            </a:extLst>
          </p:cNvPr>
          <p:cNvSpPr txBox="1"/>
          <p:nvPr/>
        </p:nvSpPr>
        <p:spPr>
          <a:xfrm>
            <a:off x="85708" y="2182023"/>
            <a:ext cx="74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1)</a:t>
            </a:r>
            <a:r>
              <a:rPr lang="en-GB" b="1" dirty="0"/>
              <a:t> TD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94E07E-2385-4A55-9370-6B806BB6914E}"/>
              </a:ext>
            </a:extLst>
          </p:cNvPr>
          <p:cNvSpPr txBox="1"/>
          <p:nvPr/>
        </p:nvSpPr>
        <p:spPr>
          <a:xfrm>
            <a:off x="174292" y="3657300"/>
            <a:ext cx="65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2)</a:t>
            </a:r>
            <a:r>
              <a:rPr lang="en-GB" b="1" dirty="0"/>
              <a:t> 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E2792A-C090-476D-9DFB-DE8DA85E93A8}"/>
              </a:ext>
            </a:extLst>
          </p:cNvPr>
          <p:cNvSpPr txBox="1"/>
          <p:nvPr/>
        </p:nvSpPr>
        <p:spPr>
          <a:xfrm>
            <a:off x="10381126" y="3141728"/>
            <a:ext cx="75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3)</a:t>
            </a:r>
            <a:r>
              <a:rPr lang="en-GB" b="1" dirty="0"/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2990761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F7AA2-A08C-4888-938B-C6EE4316A0C7}"/>
              </a:ext>
            </a:extLst>
          </p:cNvPr>
          <p:cNvSpPr txBox="1"/>
          <p:nvPr/>
        </p:nvSpPr>
        <p:spPr>
          <a:xfrm>
            <a:off x="1802974" y="1607499"/>
            <a:ext cx="298277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800" b="1" dirty="0"/>
              <a:t>Signal attributes - raw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DCEAF-2B6D-492C-B9C6-077F3C41F347}"/>
              </a:ext>
            </a:extLst>
          </p:cNvPr>
          <p:cNvSpPr txBox="1"/>
          <p:nvPr/>
        </p:nvSpPr>
        <p:spPr>
          <a:xfrm>
            <a:off x="3122481" y="2287514"/>
            <a:ext cx="6907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Z-normalisation: Z = (X – mean of X) / standard deviation of X </a:t>
            </a:r>
          </a:p>
          <a:p>
            <a:r>
              <a:rPr lang="pl-PL" dirty="0"/>
              <a:t>(in R: Z = scale(X) )</a:t>
            </a:r>
          </a:p>
          <a:p>
            <a:r>
              <a:rPr lang="pl-PL" i="1" dirty="0"/>
              <a:t>where X is the raw value of a given signal attribute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CE622-C99C-46F3-8B0D-F945DB5C8C1A}"/>
              </a:ext>
            </a:extLst>
          </p:cNvPr>
          <p:cNvSpPr txBox="1"/>
          <p:nvPr/>
        </p:nvSpPr>
        <p:spPr>
          <a:xfrm>
            <a:off x="1802973" y="3532946"/>
            <a:ext cx="298277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800" b="1" dirty="0"/>
              <a:t>Signal attributes – Z-norm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C973629-6EB7-41FF-AF31-011ED831B98F}"/>
              </a:ext>
            </a:extLst>
          </p:cNvPr>
          <p:cNvSpPr/>
          <p:nvPr/>
        </p:nvSpPr>
        <p:spPr>
          <a:xfrm>
            <a:off x="2486378" y="2183051"/>
            <a:ext cx="493185" cy="1200138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04BDC1-3270-4461-89B8-8E2858DDDED9}"/>
              </a:ext>
            </a:extLst>
          </p:cNvPr>
          <p:cNvSpPr txBox="1"/>
          <p:nvPr/>
        </p:nvSpPr>
        <p:spPr>
          <a:xfrm>
            <a:off x="1802973" y="5025157"/>
            <a:ext cx="298277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800" b="1" dirty="0"/>
              <a:t>Signal attributes – Logistic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D9407C1-97BA-438A-8BFC-DDC2DDB33A2E}"/>
              </a:ext>
            </a:extLst>
          </p:cNvPr>
          <p:cNvSpPr/>
          <p:nvPr/>
        </p:nvSpPr>
        <p:spPr>
          <a:xfrm>
            <a:off x="2486377" y="4052035"/>
            <a:ext cx="493185" cy="840601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635602-1043-4CAA-8A4C-074A62FFBB42}"/>
              </a:ext>
            </a:extLst>
          </p:cNvPr>
          <p:cNvSpPr txBox="1"/>
          <p:nvPr/>
        </p:nvSpPr>
        <p:spPr>
          <a:xfrm>
            <a:off x="3122481" y="4310108"/>
            <a:ext cx="532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Logistic transform:   L = (100/(1+exp(-0.5*Z)))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9FFE3A6-6655-4E39-9B53-44653ABBA015}"/>
              </a:ext>
            </a:extLst>
          </p:cNvPr>
          <p:cNvCxnSpPr>
            <a:cxnSpLocks/>
          </p:cNvCxnSpPr>
          <p:nvPr/>
        </p:nvCxnSpPr>
        <p:spPr>
          <a:xfrm rot="10800000">
            <a:off x="5022379" y="5209822"/>
            <a:ext cx="2656979" cy="56888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CD1501-4AE9-4AC7-9382-2427985DDF7C}"/>
              </a:ext>
            </a:extLst>
          </p:cNvPr>
          <p:cNvSpPr txBox="1"/>
          <p:nvPr/>
        </p:nvSpPr>
        <p:spPr>
          <a:xfrm>
            <a:off x="4512643" y="409252"/>
            <a:ext cx="316671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... AND NORMALISED</a:t>
            </a:r>
            <a:endParaRPr lang="en-GB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D52E0B-E4BA-4FB8-A972-D2AB23E433A6}"/>
              </a:ext>
            </a:extLst>
          </p:cNvPr>
          <p:cNvSpPr txBox="1"/>
          <p:nvPr/>
        </p:nvSpPr>
        <p:spPr>
          <a:xfrm>
            <a:off x="7715681" y="5594038"/>
            <a:ext cx="24655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i="1" dirty="0">
                <a:latin typeface="+mj-lt"/>
              </a:rPr>
              <a:t>Features for Keras</a:t>
            </a:r>
          </a:p>
        </p:txBody>
      </p:sp>
    </p:spTree>
    <p:extLst>
      <p:ext uri="{BB962C8B-B14F-4D97-AF65-F5344CB8AC3E}">
        <p14:creationId xmlns:p14="http://schemas.microsoft.com/office/powerpoint/2010/main" val="370406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F7AA2-A08C-4888-938B-C6EE4316A0C7}"/>
              </a:ext>
            </a:extLst>
          </p:cNvPr>
          <p:cNvSpPr txBox="1"/>
          <p:nvPr/>
        </p:nvSpPr>
        <p:spPr>
          <a:xfrm>
            <a:off x="332655" y="3422108"/>
            <a:ext cx="105922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Dataset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DCEAF-2B6D-492C-B9C6-077F3C41F347}"/>
              </a:ext>
            </a:extLst>
          </p:cNvPr>
          <p:cNvSpPr txBox="1"/>
          <p:nvPr/>
        </p:nvSpPr>
        <p:spPr>
          <a:xfrm>
            <a:off x="1783777" y="1998500"/>
            <a:ext cx="31815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ModelMasterLooped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pl-PL" dirty="0"/>
              <a:t>make a </a:t>
            </a:r>
            <a:r>
              <a:rPr lang="pl-PL" u="sng" dirty="0">
                <a:highlight>
                  <a:srgbClr val="FFFF00"/>
                </a:highlight>
              </a:rPr>
              <a:t>settings list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4707863" y="278892"/>
            <a:ext cx="268775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PROCESSING FLOW</a:t>
            </a:r>
            <a:endParaRPr lang="en-GB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F3CEDE-B13A-4258-9354-756D480CE8AE}"/>
              </a:ext>
            </a:extLst>
          </p:cNvPr>
          <p:cNvSpPr txBox="1"/>
          <p:nvPr/>
        </p:nvSpPr>
        <p:spPr>
          <a:xfrm>
            <a:off x="2110196" y="1327310"/>
            <a:ext cx="252867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Settings (manual input)</a:t>
            </a:r>
            <a:endParaRPr lang="en-GB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71CFE24-4F4F-46CE-A6DA-15B551091AB0}"/>
              </a:ext>
            </a:extLst>
          </p:cNvPr>
          <p:cNvSpPr/>
          <p:nvPr/>
        </p:nvSpPr>
        <p:spPr>
          <a:xfrm>
            <a:off x="3050257" y="1728852"/>
            <a:ext cx="476124" cy="242017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785CA-5225-4327-B517-47F816A88AE9}"/>
              </a:ext>
            </a:extLst>
          </p:cNvPr>
          <p:cNvSpPr txBox="1"/>
          <p:nvPr/>
        </p:nvSpPr>
        <p:spPr>
          <a:xfrm>
            <a:off x="1799923" y="2967314"/>
            <a:ext cx="318150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ModelData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pl-PL" dirty="0"/>
              <a:t>read in and sub-select data</a:t>
            </a:r>
          </a:p>
          <a:p>
            <a:pPr marL="285750" indent="-285750">
              <a:buFontTx/>
              <a:buChar char="-"/>
            </a:pPr>
            <a:r>
              <a:rPr lang="pl-PL" u="sng" dirty="0">
                <a:highlight>
                  <a:srgbClr val="FFFF00"/>
                </a:highlight>
              </a:rPr>
              <a:t>CLASSES</a:t>
            </a:r>
            <a:r>
              <a:rPr lang="pl-PL" dirty="0"/>
              <a:t> vector</a:t>
            </a:r>
          </a:p>
          <a:p>
            <a:pPr marL="285750" indent="-285750">
              <a:buFontTx/>
              <a:buChar char="-"/>
            </a:pPr>
            <a:r>
              <a:rPr lang="pl-PL" u="sng" dirty="0">
                <a:highlight>
                  <a:srgbClr val="FFFF00"/>
                </a:highlight>
              </a:rPr>
              <a:t>FEATURES</a:t>
            </a:r>
            <a:r>
              <a:rPr lang="pl-PL" dirty="0"/>
              <a:t> matrix</a:t>
            </a:r>
          </a:p>
          <a:p>
            <a:pPr marL="285750" indent="-285750">
              <a:buFontTx/>
              <a:buChar char="-"/>
            </a:pPr>
            <a:endParaRPr lang="pl-P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CEC7F-EEF7-466C-93E0-52AEC6371BCB}"/>
              </a:ext>
            </a:extLst>
          </p:cNvPr>
          <p:cNvSpPr txBox="1"/>
          <p:nvPr/>
        </p:nvSpPr>
        <p:spPr>
          <a:xfrm>
            <a:off x="5386243" y="2168527"/>
            <a:ext cx="4641817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err="1"/>
              <a:t>ModelTrainAndTest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pl-PL" dirty="0"/>
              <a:t>split CLASSES and FEATURES into training and test sets</a:t>
            </a:r>
          </a:p>
          <a:p>
            <a:pPr marL="285750" indent="-285750">
              <a:buFontTx/>
              <a:buChar char="-"/>
            </a:pPr>
            <a:r>
              <a:rPr lang="pl-PL" dirty="0"/>
              <a:t>define and compile the </a:t>
            </a:r>
            <a:r>
              <a:rPr lang="pl-PL" b="1" dirty="0"/>
              <a:t>KERAS</a:t>
            </a:r>
            <a:r>
              <a:rPr lang="pl-PL" dirty="0"/>
              <a:t> model</a:t>
            </a:r>
          </a:p>
          <a:p>
            <a:pPr marL="285750" indent="-285750">
              <a:buFontTx/>
              <a:buChar char="-"/>
            </a:pPr>
            <a:r>
              <a:rPr lang="pl-PL" dirty="0"/>
              <a:t>train and evaluate the model</a:t>
            </a:r>
          </a:p>
          <a:p>
            <a:pPr marL="285750" indent="-285750">
              <a:buFontTx/>
              <a:buChar char="-"/>
            </a:pPr>
            <a:r>
              <a:rPr lang="pl-PL" dirty="0"/>
              <a:t>generate </a:t>
            </a:r>
            <a:r>
              <a:rPr lang="pl-PL" u="sng" dirty="0">
                <a:highlight>
                  <a:srgbClr val="FFFF00"/>
                </a:highlight>
              </a:rPr>
              <a:t>predictions</a:t>
            </a:r>
            <a:r>
              <a:rPr lang="pl-PL" dirty="0"/>
              <a:t> on test data</a:t>
            </a:r>
          </a:p>
          <a:p>
            <a:pPr marL="285750" indent="-285750">
              <a:buFontTx/>
              <a:buChar char="-"/>
            </a:pPr>
            <a:r>
              <a:rPr lang="pl-PL" dirty="0"/>
              <a:t>generate </a:t>
            </a:r>
            <a:r>
              <a:rPr lang="pl-PL" u="sng" dirty="0">
                <a:highlight>
                  <a:srgbClr val="FFFF00"/>
                </a:highlight>
              </a:rPr>
              <a:t>confusion matrix</a:t>
            </a:r>
          </a:p>
          <a:p>
            <a:pPr marL="285750" indent="-285750">
              <a:buFontTx/>
              <a:buChar char="-"/>
            </a:pPr>
            <a:r>
              <a:rPr lang="pl-PL" dirty="0"/>
              <a:t>save the </a:t>
            </a:r>
            <a:r>
              <a:rPr lang="pl-PL" u="sng" dirty="0">
                <a:highlight>
                  <a:srgbClr val="00FF00"/>
                </a:highlight>
              </a:rPr>
              <a:t>trained model</a:t>
            </a:r>
            <a:r>
              <a:rPr lang="pl-PL" dirty="0"/>
              <a:t> and </a:t>
            </a:r>
            <a:r>
              <a:rPr lang="pl-PL" u="sng" dirty="0">
                <a:highlight>
                  <a:srgbClr val="00FF00"/>
                </a:highlight>
              </a:rPr>
              <a:t>settings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4166FC-98A3-44EB-9620-1529EAA2994F}"/>
              </a:ext>
            </a:extLst>
          </p:cNvPr>
          <p:cNvSpPr txBox="1"/>
          <p:nvPr/>
        </p:nvSpPr>
        <p:spPr>
          <a:xfrm>
            <a:off x="1783777" y="4780941"/>
            <a:ext cx="426796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ModelStats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pl-PL" dirty="0"/>
              <a:t>pre-eavaluation of features (optional)</a:t>
            </a:r>
          </a:p>
          <a:p>
            <a:pPr marL="285750" indent="-285750">
              <a:buFontTx/>
              <a:buChar char="-"/>
            </a:pPr>
            <a:r>
              <a:rPr lang="pl-PL" u="sng" dirty="0">
                <a:highlight>
                  <a:srgbClr val="FFFF00"/>
                </a:highlight>
              </a:rPr>
              <a:t>pre-evaluated features</a:t>
            </a:r>
          </a:p>
          <a:p>
            <a:pPr marL="285750" indent="-285750">
              <a:buFontTx/>
              <a:buChar char="-"/>
            </a:pPr>
            <a:r>
              <a:rPr lang="pl-PL" u="sng" dirty="0">
                <a:highlight>
                  <a:srgbClr val="00FF00"/>
                </a:highlight>
              </a:rPr>
              <a:t>boxplots</a:t>
            </a:r>
            <a:r>
              <a:rPr lang="pl-PL" dirty="0"/>
              <a:t> (optional)</a:t>
            </a:r>
          </a:p>
          <a:p>
            <a:pPr marL="285750" indent="-285750">
              <a:buFontTx/>
              <a:buChar char="-"/>
            </a:pPr>
            <a:r>
              <a:rPr lang="pl-PL" u="sng" dirty="0">
                <a:highlight>
                  <a:srgbClr val="00FF00"/>
                </a:highlight>
              </a:rPr>
              <a:t>corrplot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459B2C-27A9-49F2-9BE0-4233455A071B}"/>
              </a:ext>
            </a:extLst>
          </p:cNvPr>
          <p:cNvSpPr txBox="1"/>
          <p:nvPr/>
        </p:nvSpPr>
        <p:spPr>
          <a:xfrm>
            <a:off x="7010326" y="4782598"/>
            <a:ext cx="297679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ModelReport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pl-PL" dirty="0"/>
              <a:t>output a </a:t>
            </a:r>
            <a:r>
              <a:rPr lang="pl-PL" u="sng" dirty="0">
                <a:highlight>
                  <a:srgbClr val="00FF00"/>
                </a:highlight>
              </a:rPr>
              <a:t>summary</a:t>
            </a:r>
            <a:r>
              <a:rPr lang="pl-PL" dirty="0"/>
              <a:t> and </a:t>
            </a:r>
            <a:r>
              <a:rPr lang="pl-PL" u="sng" dirty="0">
                <a:highlight>
                  <a:srgbClr val="00FF00"/>
                </a:highlight>
              </a:rPr>
              <a:t>barplots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AB6306D-8303-48BD-BD0B-CA02D93028A2}"/>
              </a:ext>
            </a:extLst>
          </p:cNvPr>
          <p:cNvSpPr/>
          <p:nvPr/>
        </p:nvSpPr>
        <p:spPr>
          <a:xfrm>
            <a:off x="3034110" y="2693087"/>
            <a:ext cx="476124" cy="242017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70563324-AA21-42CB-A3DC-0C4585524F18}"/>
              </a:ext>
            </a:extLst>
          </p:cNvPr>
          <p:cNvSpPr/>
          <p:nvPr/>
        </p:nvSpPr>
        <p:spPr>
          <a:xfrm>
            <a:off x="3034110" y="4476851"/>
            <a:ext cx="476124" cy="242017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AC362C3-A89A-41AD-AD2D-797FF59C8D36}"/>
              </a:ext>
            </a:extLst>
          </p:cNvPr>
          <p:cNvSpPr/>
          <p:nvPr/>
        </p:nvSpPr>
        <p:spPr>
          <a:xfrm>
            <a:off x="5025616" y="3316406"/>
            <a:ext cx="319683" cy="580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1304AAE7-8EC9-453E-B5F0-D017494166A3}"/>
              </a:ext>
            </a:extLst>
          </p:cNvPr>
          <p:cNvSpPr/>
          <p:nvPr/>
        </p:nvSpPr>
        <p:spPr>
          <a:xfrm>
            <a:off x="8022597" y="4509061"/>
            <a:ext cx="476124" cy="242017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ED591A5-DCB3-416D-BE8B-18B037EB7332}"/>
              </a:ext>
            </a:extLst>
          </p:cNvPr>
          <p:cNvSpPr/>
          <p:nvPr/>
        </p:nvSpPr>
        <p:spPr>
          <a:xfrm>
            <a:off x="1436058" y="3323298"/>
            <a:ext cx="319683" cy="580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45E4FE-6763-438C-AB65-EF856DB4032A}"/>
              </a:ext>
            </a:extLst>
          </p:cNvPr>
          <p:cNvSpPr txBox="1"/>
          <p:nvPr/>
        </p:nvSpPr>
        <p:spPr>
          <a:xfrm>
            <a:off x="8498721" y="1078022"/>
            <a:ext cx="2528670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u="sng" dirty="0">
                <a:highlight>
                  <a:srgbClr val="FFFF00"/>
                </a:highlight>
              </a:rPr>
              <a:t>passed to further stages</a:t>
            </a:r>
          </a:p>
          <a:p>
            <a:r>
              <a:rPr lang="pl-PL" u="sng" dirty="0">
                <a:highlight>
                  <a:srgbClr val="00FF00"/>
                </a:highlight>
              </a:rPr>
              <a:t>output to save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B8A7BD9-C780-471F-A28D-749423539CCC}"/>
              </a:ext>
            </a:extLst>
          </p:cNvPr>
          <p:cNvSpPr/>
          <p:nvPr/>
        </p:nvSpPr>
        <p:spPr>
          <a:xfrm flipV="1">
            <a:off x="3679696" y="4468503"/>
            <a:ext cx="476124" cy="242016"/>
          </a:xfrm>
          <a:prstGeom prst="down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37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989342" y="282771"/>
            <a:ext cx="44537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DISTRIBUTION OF THE FEATURES</a:t>
            </a:r>
            <a:endParaRPr lang="en-GB" sz="2400" b="1" dirty="0"/>
          </a:p>
        </p:txBody>
      </p:sp>
      <p:pic>
        <p:nvPicPr>
          <p:cNvPr id="3" name="Picture 2" descr="Chart, schematic, box and whisker chart&#10;&#10;Description automatically generated">
            <a:extLst>
              <a:ext uri="{FF2B5EF4-FFF2-40B4-BE49-F238E27FC236}">
                <a16:creationId xmlns:a16="http://schemas.microsoft.com/office/drawing/2014/main" id="{1A5FF9C5-6266-4049-8DB4-BE29A2777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84" y="931298"/>
            <a:ext cx="6994832" cy="559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38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989342" y="282771"/>
            <a:ext cx="44537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DISTRIBUTION OF THE FEATURES</a:t>
            </a:r>
            <a:endParaRPr lang="en-GB" sz="2400" b="1" dirty="0"/>
          </a:p>
        </p:txBody>
      </p:sp>
      <p:pic>
        <p:nvPicPr>
          <p:cNvPr id="4" name="Picture 3" descr="Chart, diagram, schematic&#10;&#10;Description automatically generated">
            <a:extLst>
              <a:ext uri="{FF2B5EF4-FFF2-40B4-BE49-F238E27FC236}">
                <a16:creationId xmlns:a16="http://schemas.microsoft.com/office/drawing/2014/main" id="{E4E0C671-4D89-44CF-A026-106F58FDE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06" y="772236"/>
            <a:ext cx="6778388" cy="54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0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989342" y="282771"/>
            <a:ext cx="44537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DISTRIBUTION OF THE FEATURES</a:t>
            </a:r>
            <a:endParaRPr lang="en-GB" sz="2400" b="1" dirty="0"/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A4A26EBA-5DA7-42F5-A88A-2A0BD9613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97" y="774964"/>
            <a:ext cx="6669206" cy="533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9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989342" y="282771"/>
            <a:ext cx="44537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DISTRIBUTION OF THE FEATURES</a:t>
            </a:r>
            <a:endParaRPr lang="en-GB" sz="2400" b="1" dirty="0"/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29532203-434D-46FF-96DA-3C4BD6358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02" y="1600041"/>
            <a:ext cx="4572396" cy="3657917"/>
          </a:xfrm>
          <a:prstGeom prst="rect">
            <a:avLst/>
          </a:prstGeom>
        </p:spPr>
      </p:pic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0597CDAA-2875-48AE-94CB-5225D2D1A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44" y="771098"/>
            <a:ext cx="6747112" cy="539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7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989342" y="282771"/>
            <a:ext cx="44537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DISTRIBUTION OF THE FEATURES</a:t>
            </a:r>
            <a:endParaRPr lang="en-GB" sz="2400" b="1" dirty="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E695D24F-1FDC-4F7B-AE88-C0B91601C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02" y="812041"/>
            <a:ext cx="6542396" cy="52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64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989342" y="282771"/>
            <a:ext cx="44537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DISTRIBUTION OF THE FEATURES</a:t>
            </a:r>
            <a:endParaRPr lang="en-GB" sz="2400" b="1" dirty="0"/>
          </a:p>
        </p:txBody>
      </p:sp>
      <p:pic>
        <p:nvPicPr>
          <p:cNvPr id="3" name="Picture 2" descr="Chart, diagram, schematic, box and whisker chart&#10;&#10;Description automatically generated">
            <a:extLst>
              <a:ext uri="{FF2B5EF4-FFF2-40B4-BE49-F238E27FC236}">
                <a16:creationId xmlns:a16="http://schemas.microsoft.com/office/drawing/2014/main" id="{0856B1DD-7042-4961-96AB-1CC78D759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82" y="784745"/>
            <a:ext cx="6610636" cy="52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9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989342" y="282771"/>
            <a:ext cx="445371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DISTRIBUTION OF THE FEATURES</a:t>
            </a:r>
            <a:endParaRPr lang="en-GB" sz="2400" b="1" dirty="0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A8CF1A8C-97DB-42F2-999B-88EDDFE8E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82" y="784745"/>
            <a:ext cx="6610636" cy="52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84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9A174CB-7559-4977-B630-8EB0B2227491}"/>
              </a:ext>
            </a:extLst>
          </p:cNvPr>
          <p:cNvSpPr/>
          <p:nvPr/>
        </p:nvSpPr>
        <p:spPr>
          <a:xfrm>
            <a:off x="7857460" y="5061995"/>
            <a:ext cx="2594346" cy="15196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E6679F9-8EB1-4137-896F-EED49B8827FF}"/>
              </a:ext>
            </a:extLst>
          </p:cNvPr>
          <p:cNvSpPr/>
          <p:nvPr/>
        </p:nvSpPr>
        <p:spPr>
          <a:xfrm>
            <a:off x="137904" y="1572736"/>
            <a:ext cx="4067032" cy="164169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DF7AA2-A08C-4888-938B-C6EE4316A0C7}"/>
              </a:ext>
            </a:extLst>
          </p:cNvPr>
          <p:cNvSpPr txBox="1"/>
          <p:nvPr/>
        </p:nvSpPr>
        <p:spPr>
          <a:xfrm>
            <a:off x="9053375" y="2654164"/>
            <a:ext cx="170005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Water content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DCEAF-2B6D-492C-B9C6-077F3C41F347}"/>
              </a:ext>
            </a:extLst>
          </p:cNvPr>
          <p:cNvSpPr txBox="1"/>
          <p:nvPr/>
        </p:nvSpPr>
        <p:spPr>
          <a:xfrm>
            <a:off x="3222467" y="3503914"/>
            <a:ext cx="5747065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Relative dielectric permittivity (</a:t>
            </a:r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ε</a:t>
            </a:r>
            <a:r>
              <a:rPr lang="en-GB" sz="18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r>
              <a:rPr lang="en-GB" b="1" dirty="0"/>
              <a:t>) of the scanned material</a:t>
            </a:r>
          </a:p>
          <a:p>
            <a:pPr marL="285750" indent="-285750">
              <a:buFontTx/>
              <a:buChar char="-"/>
            </a:pPr>
            <a:r>
              <a:rPr lang="en-GB" dirty="0"/>
              <a:t>reflection wherever there is a change of </a:t>
            </a:r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ε</a:t>
            </a:r>
            <a:r>
              <a:rPr lang="en-GB" sz="18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r>
              <a:rPr lang="en-GB" dirty="0"/>
              <a:t> </a:t>
            </a:r>
          </a:p>
          <a:p>
            <a:pPr marL="285750" indent="-285750">
              <a:buFontTx/>
              <a:buChar char="-"/>
            </a:pPr>
            <a:r>
              <a:rPr lang="en-GB" dirty="0"/>
              <a:t>attenuation (frequency selective)</a:t>
            </a:r>
          </a:p>
          <a:p>
            <a:pPr marL="285750" indent="-285750">
              <a:buFontTx/>
              <a:buChar char="-"/>
            </a:pPr>
            <a:r>
              <a:rPr lang="en-GB" dirty="0"/>
              <a:t>scattering on sub-wavelength structures</a:t>
            </a:r>
          </a:p>
          <a:p>
            <a:pPr marL="285750" indent="-285750">
              <a:buFontTx/>
              <a:buChar char="-"/>
            </a:pPr>
            <a:r>
              <a:rPr lang="en-GB" dirty="0"/>
              <a:t>overlapping reflections create interference frequencies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95111-66E7-4848-8F6E-B6637F932089}"/>
              </a:ext>
            </a:extLst>
          </p:cNvPr>
          <p:cNvSpPr txBox="1"/>
          <p:nvPr/>
        </p:nvSpPr>
        <p:spPr>
          <a:xfrm>
            <a:off x="824015" y="5062748"/>
            <a:ext cx="136127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Soil texture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222466" y="232512"/>
            <a:ext cx="5747065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GROUND PENETRATING RADAR – </a:t>
            </a:r>
            <a:br>
              <a:rPr lang="en-GB" sz="2400" b="1" dirty="0"/>
            </a:br>
            <a:r>
              <a:rPr lang="en-GB" sz="2400" b="1" dirty="0"/>
              <a:t>WHY IT MIGHT DETECT SOIL COMPACTION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9272A-33B1-4BF3-B112-5AE95FD89674}"/>
              </a:ext>
            </a:extLst>
          </p:cNvPr>
          <p:cNvSpPr txBox="1"/>
          <p:nvPr/>
        </p:nvSpPr>
        <p:spPr>
          <a:xfrm>
            <a:off x="447588" y="2687402"/>
            <a:ext cx="359658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Vertical distribution of soil moisture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ECCCA5-DC24-4609-8C58-A6B1114968C2}"/>
              </a:ext>
            </a:extLst>
          </p:cNvPr>
          <p:cNvSpPr txBox="1"/>
          <p:nvPr/>
        </p:nvSpPr>
        <p:spPr>
          <a:xfrm>
            <a:off x="961453" y="2196091"/>
            <a:ext cx="2568859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Layers of compacted soil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44A3E-9B25-4D9E-B2DD-3427721E087F}"/>
              </a:ext>
            </a:extLst>
          </p:cNvPr>
          <p:cNvSpPr txBox="1"/>
          <p:nvPr/>
        </p:nvSpPr>
        <p:spPr>
          <a:xfrm>
            <a:off x="266744" y="1744725"/>
            <a:ext cx="295572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Presence of objects and voids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CBFCEC-0027-45D5-97A2-96C7D297B3F1}"/>
              </a:ext>
            </a:extLst>
          </p:cNvPr>
          <p:cNvSpPr txBox="1"/>
          <p:nvPr/>
        </p:nvSpPr>
        <p:spPr>
          <a:xfrm>
            <a:off x="9756478" y="3620587"/>
            <a:ext cx="145201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Soluble salts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247F80-82E2-4F03-9D43-DC84AC3E49A1}"/>
              </a:ext>
            </a:extLst>
          </p:cNvPr>
          <p:cNvSpPr txBox="1"/>
          <p:nvPr/>
        </p:nvSpPr>
        <p:spPr>
          <a:xfrm>
            <a:off x="8012619" y="5154453"/>
            <a:ext cx="171806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Scanning height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41FD74-2D7F-4FA1-8316-134B5BBC0AB6}"/>
              </a:ext>
            </a:extLst>
          </p:cNvPr>
          <p:cNvSpPr txBox="1"/>
          <p:nvPr/>
        </p:nvSpPr>
        <p:spPr>
          <a:xfrm>
            <a:off x="8393711" y="5616476"/>
            <a:ext cx="171806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Radar frequency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E0B592-C7A5-49B0-AE30-C380BAE19B65}"/>
              </a:ext>
            </a:extLst>
          </p:cNvPr>
          <p:cNvSpPr txBox="1"/>
          <p:nvPr/>
        </p:nvSpPr>
        <p:spPr>
          <a:xfrm>
            <a:off x="8800657" y="6104427"/>
            <a:ext cx="1480564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Radar specs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EA44C2-ABAC-46D9-A7CC-52CD6158B10F}"/>
              </a:ext>
            </a:extLst>
          </p:cNvPr>
          <p:cNvSpPr txBox="1"/>
          <p:nvPr/>
        </p:nvSpPr>
        <p:spPr>
          <a:xfrm>
            <a:off x="9190812" y="4129329"/>
            <a:ext cx="266909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Mineralogical composition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E4CAED56-0E79-4050-8246-1C2F3924FAF7}"/>
              </a:ext>
            </a:extLst>
          </p:cNvPr>
          <p:cNvCxnSpPr>
            <a:cxnSpLocks/>
            <a:stCxn id="59" idx="2"/>
          </p:cNvCxnSpPr>
          <p:nvPr/>
        </p:nvCxnSpPr>
        <p:spPr>
          <a:xfrm rot="16200000" flipH="1">
            <a:off x="2227113" y="3158741"/>
            <a:ext cx="775718" cy="88710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797D887-BD48-4811-8C29-6976A7B2B1A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185294" y="4498662"/>
            <a:ext cx="926398" cy="74875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F9413B96-2C81-4345-837A-069302E75010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 flipV="1">
            <a:off x="6837529" y="2838829"/>
            <a:ext cx="2215846" cy="140374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0E00BED-F10C-40EA-A875-2B081D6639FB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V="1">
            <a:off x="7867218" y="3805253"/>
            <a:ext cx="1889260" cy="45774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BF54D665-B7A2-4481-B039-E6AB5887A461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6974006" y="4313994"/>
            <a:ext cx="2216806" cy="724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7395668B-7005-470E-A2D0-D8A509F0686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05907" y="3540321"/>
            <a:ext cx="1641698" cy="1023736"/>
          </a:xfrm>
          <a:prstGeom prst="curvedConnector3">
            <a:avLst>
              <a:gd name="adj1" fmla="val 1011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24CBA8E4-176E-43D7-A460-C433239F9B92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7411486" y="4313994"/>
            <a:ext cx="1779327" cy="20884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D116108F-D0A7-41E7-8231-F07191448DC0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>
            <a:off x="4321321" y="2377298"/>
            <a:ext cx="4732054" cy="46153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61710812-2DDE-481C-A8EC-7C899B64D0EE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 flipV="1">
            <a:off x="4300695" y="2838830"/>
            <a:ext cx="4752680" cy="4261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Curved 79">
            <a:extLst>
              <a:ext uri="{FF2B5EF4-FFF2-40B4-BE49-F238E27FC236}">
                <a16:creationId xmlns:a16="http://schemas.microsoft.com/office/drawing/2014/main" id="{530B9615-AD1D-469C-8C12-2D1753EE35D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13338" y="3026979"/>
            <a:ext cx="625143" cy="61817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D3816AB-4C6B-48FD-97BC-B0EB59FF9367}"/>
              </a:ext>
            </a:extLst>
          </p:cNvPr>
          <p:cNvSpPr txBox="1"/>
          <p:nvPr/>
        </p:nvSpPr>
        <p:spPr>
          <a:xfrm>
            <a:off x="9730684" y="1698109"/>
            <a:ext cx="145201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Crop growth</a:t>
            </a:r>
          </a:p>
        </p:txBody>
      </p: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15212D8D-23A9-4AD3-8C41-31190BF7AD3C}"/>
              </a:ext>
            </a:extLst>
          </p:cNvPr>
          <p:cNvCxnSpPr>
            <a:cxnSpLocks/>
            <a:stCxn id="83" idx="2"/>
            <a:endCxn id="2" idx="0"/>
          </p:cNvCxnSpPr>
          <p:nvPr/>
        </p:nvCxnSpPr>
        <p:spPr>
          <a:xfrm rot="5400000">
            <a:off x="9886688" y="2084158"/>
            <a:ext cx="586723" cy="55328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28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498199" y="92922"/>
            <a:ext cx="519560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CORRELATION BETWEEN THE FEATURES</a:t>
            </a:r>
            <a:endParaRPr lang="en-GB" sz="2400" b="1" dirty="0"/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4E74803-7C05-4149-A7A1-44CD0B7A4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" b="3817"/>
          <a:stretch/>
        </p:blipFill>
        <p:spPr>
          <a:xfrm>
            <a:off x="3161162" y="696032"/>
            <a:ext cx="6497847" cy="60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0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0DCEAF-2B6D-492C-B9C6-077F3C41F347}"/>
              </a:ext>
            </a:extLst>
          </p:cNvPr>
          <p:cNvSpPr txBox="1"/>
          <p:nvPr/>
        </p:nvSpPr>
        <p:spPr>
          <a:xfrm>
            <a:off x="2280435" y="1323714"/>
            <a:ext cx="7631129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Model performance was assessed using total accuracy.</a:t>
            </a:r>
          </a:p>
          <a:p>
            <a:endParaRPr lang="pl-PL" b="1" dirty="0"/>
          </a:p>
          <a:p>
            <a:r>
              <a:rPr lang="pl-PL" b="1" dirty="0"/>
              <a:t>A = correctly assigned labels / total number of classified examples</a:t>
            </a:r>
          </a:p>
          <a:p>
            <a:endParaRPr lang="pl-PL" b="1" dirty="0"/>
          </a:p>
          <a:p>
            <a:r>
              <a:rPr lang="pl-PL" dirty="0"/>
              <a:t>additionally: </a:t>
            </a:r>
          </a:p>
          <a:p>
            <a:endParaRPr lang="pl-PL" b="1" dirty="0"/>
          </a:p>
          <a:p>
            <a:r>
              <a:rPr lang="pl-PL" b="1" dirty="0"/>
              <a:t> </a:t>
            </a:r>
            <a:r>
              <a:rPr lang="pl-PL" dirty="0"/>
              <a:t>- precision (by class)</a:t>
            </a:r>
          </a:p>
          <a:p>
            <a:r>
              <a:rPr lang="pl-PL" b="1" dirty="0"/>
              <a:t>P = correct predictions of class X to the overall number of predictions of class X</a:t>
            </a:r>
          </a:p>
          <a:p>
            <a:endParaRPr lang="pl-PL" b="1" dirty="0"/>
          </a:p>
          <a:p>
            <a:r>
              <a:rPr lang="pl-PL" dirty="0"/>
              <a:t>- recall (by class)</a:t>
            </a:r>
          </a:p>
          <a:p>
            <a:r>
              <a:rPr lang="pl-PL" b="1" dirty="0"/>
              <a:t>R = correct predictions of class X / all occurences of class X in the dataset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425623" y="365365"/>
            <a:ext cx="534075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ASSESSMENT OF MODEL PERFORMANCE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614161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1080277" y="625129"/>
            <a:ext cx="130097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RUN 1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48AD11D-9A79-4162-B5B7-CB65D7CB0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4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1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1080277" y="625129"/>
            <a:ext cx="130097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RUN 2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6FF462B-CFFE-4365-A910-C7E653F3C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19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0DCEAF-2B6D-492C-B9C6-077F3C41F347}"/>
              </a:ext>
            </a:extLst>
          </p:cNvPr>
          <p:cNvSpPr txBox="1"/>
          <p:nvPr/>
        </p:nvSpPr>
        <p:spPr>
          <a:xfrm>
            <a:off x="2280433" y="1128405"/>
            <a:ext cx="763112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Detection of soil characteristics with GPR is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Soil moisture is likely to be the main factor…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…and a proxy to detect agricultural traffic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4881687" y="439804"/>
            <a:ext cx="223627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49182-D9DA-48BF-969A-9E2C8C3E8254}"/>
              </a:ext>
            </a:extLst>
          </p:cNvPr>
          <p:cNvSpPr txBox="1"/>
          <p:nvPr/>
        </p:nvSpPr>
        <p:spPr>
          <a:xfrm>
            <a:off x="2184260" y="3573541"/>
            <a:ext cx="7631129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Tweaks to the Keras model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Pre-processing, filtering…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Depth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Tweaks to the selection of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attributes?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data!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Quick data collection in mobile mode with sufficient positioning precision</a:t>
            </a:r>
            <a:endParaRPr lang="pl-P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0604E-85DB-4766-84B0-0750E9DA7FE2}"/>
              </a:ext>
            </a:extLst>
          </p:cNvPr>
          <p:cNvSpPr txBox="1"/>
          <p:nvPr/>
        </p:nvSpPr>
        <p:spPr>
          <a:xfrm>
            <a:off x="3863712" y="2884940"/>
            <a:ext cx="446456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HOW TO MAKE IT WORK BETTER</a:t>
            </a:r>
          </a:p>
        </p:txBody>
      </p:sp>
    </p:spTree>
    <p:extLst>
      <p:ext uri="{BB962C8B-B14F-4D97-AF65-F5344CB8AC3E}">
        <p14:creationId xmlns:p14="http://schemas.microsoft.com/office/powerpoint/2010/main" val="1281771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colorful flowers&#10;&#10;Description automatically generated">
            <a:extLst>
              <a:ext uri="{FF2B5EF4-FFF2-40B4-BE49-F238E27FC236}">
                <a16:creationId xmlns:a16="http://schemas.microsoft.com/office/drawing/2014/main" id="{EB1C7BC6-5B95-4A0B-8CD4-C45E90B18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4194409" y="3022380"/>
            <a:ext cx="3803181" cy="10156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6000" b="1" i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5427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4894648" y="339822"/>
            <a:ext cx="240269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EARLIER RESULTS</a:t>
            </a:r>
          </a:p>
        </p:txBody>
      </p:sp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5C5B0615-B523-4282-B525-0089CA22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r="17833"/>
          <a:stretch/>
        </p:blipFill>
        <p:spPr>
          <a:xfrm>
            <a:off x="1452118" y="3010203"/>
            <a:ext cx="9287761" cy="3305093"/>
          </a:xfrm>
          <a:prstGeom prst="rect">
            <a:avLst/>
          </a:prstGeom>
        </p:spPr>
      </p:pic>
      <p:pic>
        <p:nvPicPr>
          <p:cNvPr id="7" name="Picture 6" descr="A picture containing text, outdoor, lawn mower&#10;&#10;Description automatically generated">
            <a:extLst>
              <a:ext uri="{FF2B5EF4-FFF2-40B4-BE49-F238E27FC236}">
                <a16:creationId xmlns:a16="http://schemas.microsoft.com/office/drawing/2014/main" id="{2F90E495-AC45-416A-BDD9-0A7447608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92" y="1738150"/>
            <a:ext cx="1439312" cy="1272053"/>
          </a:xfrm>
          <a:prstGeom prst="rect">
            <a:avLst/>
          </a:prstGeom>
        </p:spPr>
      </p:pic>
      <p:pic>
        <p:nvPicPr>
          <p:cNvPr id="32" name="Picture 31" descr="A picture containing text, outdoor, lawn mower&#10;&#10;Description automatically generated">
            <a:extLst>
              <a:ext uri="{FF2B5EF4-FFF2-40B4-BE49-F238E27FC236}">
                <a16:creationId xmlns:a16="http://schemas.microsoft.com/office/drawing/2014/main" id="{E71F5B23-E86E-4EC5-9A6D-4B4962408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8" y="1738150"/>
            <a:ext cx="1439312" cy="1272053"/>
          </a:xfrm>
          <a:prstGeom prst="rect">
            <a:avLst/>
          </a:prstGeom>
        </p:spPr>
      </p:pic>
      <p:pic>
        <p:nvPicPr>
          <p:cNvPr id="34" name="Picture 33" descr="A picture containing text, outdoor, lawn mower&#10;&#10;Description automatically generated">
            <a:extLst>
              <a:ext uri="{FF2B5EF4-FFF2-40B4-BE49-F238E27FC236}">
                <a16:creationId xmlns:a16="http://schemas.microsoft.com/office/drawing/2014/main" id="{77CB970A-4BCF-4029-9DA2-C80FB6068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67" y="1738149"/>
            <a:ext cx="1439312" cy="1272053"/>
          </a:xfrm>
          <a:prstGeom prst="rect">
            <a:avLst/>
          </a:prstGeom>
        </p:spPr>
      </p:pic>
      <p:pic>
        <p:nvPicPr>
          <p:cNvPr id="35" name="Picture 34" descr="A picture containing text, outdoor, lawn mower&#10;&#10;Description automatically generated">
            <a:extLst>
              <a:ext uri="{FF2B5EF4-FFF2-40B4-BE49-F238E27FC236}">
                <a16:creationId xmlns:a16="http://schemas.microsoft.com/office/drawing/2014/main" id="{83C65839-E125-42F2-8633-EBADC4C3F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377" y="1738149"/>
            <a:ext cx="1439312" cy="1272053"/>
          </a:xfrm>
          <a:prstGeom prst="rect">
            <a:avLst/>
          </a:prstGeom>
        </p:spPr>
      </p:pic>
      <p:sp>
        <p:nvSpPr>
          <p:cNvPr id="8" name="Flowchart: Merge 7">
            <a:extLst>
              <a:ext uri="{FF2B5EF4-FFF2-40B4-BE49-F238E27FC236}">
                <a16:creationId xmlns:a16="http://schemas.microsoft.com/office/drawing/2014/main" id="{112D3B71-95DF-4C28-B9B7-1B02B0D98830}"/>
              </a:ext>
            </a:extLst>
          </p:cNvPr>
          <p:cNvSpPr/>
          <p:nvPr/>
        </p:nvSpPr>
        <p:spPr>
          <a:xfrm>
            <a:off x="2608084" y="1247394"/>
            <a:ext cx="419100" cy="457200"/>
          </a:xfrm>
          <a:prstGeom prst="flowChartMerg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lowchart: Merge 36">
            <a:extLst>
              <a:ext uri="{FF2B5EF4-FFF2-40B4-BE49-F238E27FC236}">
                <a16:creationId xmlns:a16="http://schemas.microsoft.com/office/drawing/2014/main" id="{4B167C21-AE73-41DA-BFEE-14C9D822C291}"/>
              </a:ext>
            </a:extLst>
          </p:cNvPr>
          <p:cNvSpPr/>
          <p:nvPr/>
        </p:nvSpPr>
        <p:spPr>
          <a:xfrm>
            <a:off x="4685098" y="1213205"/>
            <a:ext cx="419100" cy="457200"/>
          </a:xfrm>
          <a:prstGeom prst="flowChartMerg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4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766754" y="267039"/>
            <a:ext cx="475319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EXPERIMENTAL SITE STRUCTURE</a:t>
            </a: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31BD8-99D2-4E58-A8B9-548719693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03"/>
          <a:stretch/>
        </p:blipFill>
        <p:spPr>
          <a:xfrm>
            <a:off x="351160" y="946704"/>
            <a:ext cx="5394548" cy="3599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BD54E0A-15BF-4154-B626-C7CE6696D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70" y="3220872"/>
            <a:ext cx="4703928" cy="35279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9FBE0D6-E609-4522-94AB-3E8CFC00A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88" y="1220746"/>
            <a:ext cx="5307040" cy="35380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EFAC96-6C41-4642-BAA0-61BAA79E665D}"/>
              </a:ext>
            </a:extLst>
          </p:cNvPr>
          <p:cNvSpPr txBox="1"/>
          <p:nvPr/>
        </p:nvSpPr>
        <p:spPr>
          <a:xfrm>
            <a:off x="7282161" y="5081454"/>
            <a:ext cx="163622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W – wheelway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1A440E-C776-402C-8C99-082C65A0C472}"/>
              </a:ext>
            </a:extLst>
          </p:cNvPr>
          <p:cNvSpPr txBox="1"/>
          <p:nvPr/>
        </p:nvSpPr>
        <p:spPr>
          <a:xfrm>
            <a:off x="9663030" y="6087630"/>
            <a:ext cx="1213145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C – centre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54B6265-6DEB-4748-98E9-03F12301BD64}"/>
              </a:ext>
            </a:extLst>
          </p:cNvPr>
          <p:cNvSpPr/>
          <p:nvPr/>
        </p:nvSpPr>
        <p:spPr>
          <a:xfrm rot="16599792">
            <a:off x="7868701" y="4686673"/>
            <a:ext cx="443058" cy="18072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00C7ABC-6A5B-496E-96B6-F7377F043EE9}"/>
              </a:ext>
            </a:extLst>
          </p:cNvPr>
          <p:cNvSpPr/>
          <p:nvPr/>
        </p:nvSpPr>
        <p:spPr>
          <a:xfrm rot="11322500">
            <a:off x="5077781" y="5865230"/>
            <a:ext cx="4546507" cy="1815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56F5511-1A22-4CDA-A91D-DE52CB0BCDF1}"/>
              </a:ext>
            </a:extLst>
          </p:cNvPr>
          <p:cNvSpPr/>
          <p:nvPr/>
        </p:nvSpPr>
        <p:spPr>
          <a:xfrm rot="10347402">
            <a:off x="6151478" y="5264420"/>
            <a:ext cx="1073933" cy="19461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469B4B9-7F71-4CDD-A115-23939AAC6A5B}"/>
              </a:ext>
            </a:extLst>
          </p:cNvPr>
          <p:cNvSpPr/>
          <p:nvPr/>
        </p:nvSpPr>
        <p:spPr>
          <a:xfrm rot="15421443">
            <a:off x="9171646" y="5224958"/>
            <a:ext cx="1300366" cy="1557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843D2563-B0FA-478C-AD7C-1A7807257E19}"/>
              </a:ext>
            </a:extLst>
          </p:cNvPr>
          <p:cNvSpPr/>
          <p:nvPr/>
        </p:nvSpPr>
        <p:spPr>
          <a:xfrm>
            <a:off x="7083188" y="1978925"/>
            <a:ext cx="4953744" cy="22731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A1C68D-7AB8-4AE5-A3FB-9D2530A35E11}"/>
              </a:ext>
            </a:extLst>
          </p:cNvPr>
          <p:cNvSpPr txBox="1"/>
          <p:nvPr/>
        </p:nvSpPr>
        <p:spPr>
          <a:xfrm>
            <a:off x="8759075" y="1730143"/>
            <a:ext cx="216953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400" i="1" dirty="0"/>
              <a:t>plot width (ca 4 m)</a:t>
            </a:r>
          </a:p>
        </p:txBody>
      </p:sp>
    </p:spTree>
    <p:extLst>
      <p:ext uri="{BB962C8B-B14F-4D97-AF65-F5344CB8AC3E}">
        <p14:creationId xmlns:p14="http://schemas.microsoft.com/office/powerpoint/2010/main" val="144019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2528970" y="253926"/>
            <a:ext cx="720587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GROUND PENETRATING RADAR (GPR)</a:t>
            </a:r>
          </a:p>
          <a:p>
            <a:pPr algn="ctr"/>
            <a:r>
              <a:rPr lang="pl-PL" sz="2400" b="1" dirty="0"/>
              <a:t>STATIC SCANNING OF THE FIELD EXPERIMENTAL SITES</a:t>
            </a:r>
            <a:endParaRPr lang="en-GB" sz="2400" b="1" dirty="0"/>
          </a:p>
        </p:txBody>
      </p:sp>
      <p:pic>
        <p:nvPicPr>
          <p:cNvPr id="22" name="Picture 21" descr="A picture containing grass, outdoor, park, bench&#10;&#10;Description automatically generated">
            <a:extLst>
              <a:ext uri="{FF2B5EF4-FFF2-40B4-BE49-F238E27FC236}">
                <a16:creationId xmlns:a16="http://schemas.microsoft.com/office/drawing/2014/main" id="{F37D7A3B-C451-42D9-A664-0A733B102F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4541" y="1618480"/>
            <a:ext cx="6094730" cy="45700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D3A606-A90D-43C2-8966-0946DA939EB5}"/>
              </a:ext>
            </a:extLst>
          </p:cNvPr>
          <p:cNvSpPr txBox="1"/>
          <p:nvPr/>
        </p:nvSpPr>
        <p:spPr>
          <a:xfrm>
            <a:off x="3084541" y="5819243"/>
            <a:ext cx="609473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i="1" dirty="0"/>
              <a:t>Scanning the New Hopyard experimental site (April 2021)</a:t>
            </a:r>
            <a:endParaRPr lang="en-GB" b="1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9D2BC5-C0C7-45D1-9BAF-BAC66B329D21}"/>
              </a:ext>
            </a:extLst>
          </p:cNvPr>
          <p:cNvSpPr txBox="1"/>
          <p:nvPr/>
        </p:nvSpPr>
        <p:spPr>
          <a:xfrm>
            <a:off x="8488909" y="4341915"/>
            <a:ext cx="3327058" cy="1477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Number of scans in the datasets</a:t>
            </a:r>
          </a:p>
          <a:p>
            <a:r>
              <a:rPr lang="en-GB" dirty="0"/>
              <a:t>Large Marsh</a:t>
            </a:r>
            <a:r>
              <a:rPr lang="pl-PL" dirty="0"/>
              <a:t> 1 – 440</a:t>
            </a:r>
          </a:p>
          <a:p>
            <a:r>
              <a:rPr lang="en-GB" dirty="0"/>
              <a:t>New Hopyard</a:t>
            </a:r>
            <a:r>
              <a:rPr lang="pl-PL" dirty="0"/>
              <a:t> 1 – 480</a:t>
            </a:r>
          </a:p>
          <a:p>
            <a:r>
              <a:rPr lang="en-GB" dirty="0"/>
              <a:t>Large Marsh</a:t>
            </a:r>
            <a:r>
              <a:rPr lang="pl-PL" dirty="0"/>
              <a:t> 2 – 858</a:t>
            </a:r>
          </a:p>
          <a:p>
            <a:r>
              <a:rPr lang="en-GB" dirty="0"/>
              <a:t>New Hopyard</a:t>
            </a:r>
            <a:r>
              <a:rPr lang="pl-PL" dirty="0"/>
              <a:t> 2 – 930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68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920199" y="268492"/>
            <a:ext cx="435160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LABELS TO PREDICT</a:t>
            </a:r>
            <a:r>
              <a:rPr lang="en-GB" sz="2400" b="1" dirty="0"/>
              <a:t> WITH KERAS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02F133-3AB9-45CF-B0E3-C9130BAD7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010826"/>
              </p:ext>
            </p:extLst>
          </p:nvPr>
        </p:nvGraphicFramePr>
        <p:xfrm>
          <a:off x="3179929" y="1141025"/>
          <a:ext cx="6687402" cy="4986818"/>
        </p:xfrm>
        <a:graphic>
          <a:graphicData uri="http://schemas.openxmlformats.org/drawingml/2006/table">
            <a:tbl>
              <a:tblPr firstRow="1" firstCol="1" bandRow="1"/>
              <a:tblGrid>
                <a:gridCol w="895932">
                  <a:extLst>
                    <a:ext uri="{9D8B030D-6E8A-4147-A177-3AD203B41FA5}">
                      <a16:colId xmlns:a16="http://schemas.microsoft.com/office/drawing/2014/main" val="3146720434"/>
                    </a:ext>
                  </a:extLst>
                </a:gridCol>
                <a:gridCol w="1919817">
                  <a:extLst>
                    <a:ext uri="{9D8B030D-6E8A-4147-A177-3AD203B41FA5}">
                      <a16:colId xmlns:a16="http://schemas.microsoft.com/office/drawing/2014/main" val="2742681977"/>
                    </a:ext>
                  </a:extLst>
                </a:gridCol>
                <a:gridCol w="3871653">
                  <a:extLst>
                    <a:ext uri="{9D8B030D-6E8A-4147-A177-3AD203B41FA5}">
                      <a16:colId xmlns:a16="http://schemas.microsoft.com/office/drawing/2014/main" val="1421786057"/>
                    </a:ext>
                  </a:extLst>
                </a:gridCol>
              </a:tblGrid>
              <a:tr h="2946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Label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82921"/>
                  </a:ext>
                </a:extLst>
              </a:tr>
              <a:tr h="7820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Zone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 – wheelway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 – Centre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Crop rows 4-7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Crop rows 10-13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268160"/>
                  </a:ext>
                </a:extLst>
              </a:tr>
              <a:tr h="7820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Traffic Contrast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HT – High Traffic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LT – Low Traffic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 wheel passes annually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2-4 wheel passes annually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84416"/>
                  </a:ext>
                </a:extLst>
              </a:tr>
              <a:tr h="12694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Tillage Depth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 – Deep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– Shallow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– Zero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 mm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 mm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tillage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711038"/>
                  </a:ext>
                </a:extLst>
              </a:tr>
              <a:tr h="7820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Tyre Pressure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 – Standard (High)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 – Low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3530"/>
                  </a:ext>
                </a:extLst>
              </a:tr>
              <a:tr h="2946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Block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1, 2, 3, 4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582898"/>
                  </a:ext>
                </a:extLst>
              </a:tr>
              <a:tr h="7820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Moisture Contrast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HMC – High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LMC – Low 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Soil water content threshold depending on site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692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99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F7AA2-A08C-4888-938B-C6EE4316A0C7}"/>
              </a:ext>
            </a:extLst>
          </p:cNvPr>
          <p:cNvSpPr txBox="1"/>
          <p:nvPr/>
        </p:nvSpPr>
        <p:spPr>
          <a:xfrm>
            <a:off x="1291183" y="1658272"/>
            <a:ext cx="429064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Static </a:t>
            </a:r>
            <a:r>
              <a:rPr lang="en-GB" dirty="0"/>
              <a:t>GPR </a:t>
            </a:r>
            <a:r>
              <a:rPr lang="pl-PL" dirty="0"/>
              <a:t>scan </a:t>
            </a:r>
            <a:r>
              <a:rPr lang="en-GB" dirty="0"/>
              <a:t>in a proprietary </a:t>
            </a:r>
            <a:r>
              <a:rPr lang="pl-PL" dirty="0"/>
              <a:t>GSF </a:t>
            </a:r>
            <a:r>
              <a:rPr lang="en-GB" dirty="0"/>
              <a:t>format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DCEAF-2B6D-492C-B9C6-077F3C41F347}"/>
              </a:ext>
            </a:extLst>
          </p:cNvPr>
          <p:cNvSpPr txBox="1"/>
          <p:nvPr/>
        </p:nvSpPr>
        <p:spPr>
          <a:xfrm>
            <a:off x="3910420" y="2838613"/>
            <a:ext cx="408152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Data handling and pre-processing scripts</a:t>
            </a:r>
          </a:p>
          <a:p>
            <a:pPr marL="285750" indent="-285750">
              <a:buFontTx/>
              <a:buChar char="-"/>
            </a:pPr>
            <a:r>
              <a:rPr lang="en-GB" dirty="0"/>
              <a:t>import</a:t>
            </a:r>
            <a:r>
              <a:rPr lang="pl-PL" dirty="0"/>
              <a:t>: GSF &gt;&gt; SGY &gt;&gt; CSV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stacking</a:t>
            </a:r>
          </a:p>
          <a:p>
            <a:pPr marL="285750" indent="-285750">
              <a:buFontTx/>
              <a:buChar char="-"/>
            </a:pPr>
            <a:r>
              <a:rPr lang="en-GB" dirty="0"/>
              <a:t>labelling (attaching information)</a:t>
            </a:r>
            <a:endParaRPr lang="pl-P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CE622-C99C-46F3-8B0D-F945DB5C8C1A}"/>
              </a:ext>
            </a:extLst>
          </p:cNvPr>
          <p:cNvSpPr txBox="1"/>
          <p:nvPr/>
        </p:nvSpPr>
        <p:spPr>
          <a:xfrm>
            <a:off x="2628680" y="5113671"/>
            <a:ext cx="693464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 time-domain dataset in </a:t>
            </a:r>
            <a:r>
              <a:rPr lang="pl-PL" dirty="0"/>
              <a:t>CSV format</a:t>
            </a:r>
            <a:r>
              <a:rPr lang="en-GB" dirty="0"/>
              <a:t>, row-wise, </a:t>
            </a:r>
          </a:p>
          <a:p>
            <a:pPr marL="285750" indent="-285750">
              <a:buFontTx/>
              <a:buChar char="-"/>
            </a:pPr>
            <a:r>
              <a:rPr lang="en-GB" dirty="0"/>
              <a:t>1 averaged trace per scan</a:t>
            </a:r>
          </a:p>
          <a:p>
            <a:pPr marL="285750" indent="-285750">
              <a:buFontTx/>
              <a:buChar char="-"/>
            </a:pPr>
            <a:r>
              <a:rPr lang="en-GB" dirty="0"/>
              <a:t>data labels (site, date, plot number, position, treatments, and so on)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C973629-6EB7-41FF-AF31-011ED831B98F}"/>
              </a:ext>
            </a:extLst>
          </p:cNvPr>
          <p:cNvSpPr/>
          <p:nvPr/>
        </p:nvSpPr>
        <p:spPr>
          <a:xfrm>
            <a:off x="4110462" y="2197289"/>
            <a:ext cx="493185" cy="548453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95111-66E7-4848-8F6E-B6637F932089}"/>
              </a:ext>
            </a:extLst>
          </p:cNvPr>
          <p:cNvSpPr txBox="1"/>
          <p:nvPr/>
        </p:nvSpPr>
        <p:spPr>
          <a:xfrm>
            <a:off x="6947672" y="1658272"/>
            <a:ext cx="272255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Field notes from scanning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F5CD4BF-B826-4053-829F-E93AEA6817C5}"/>
              </a:ext>
            </a:extLst>
          </p:cNvPr>
          <p:cNvSpPr/>
          <p:nvPr/>
        </p:nvSpPr>
        <p:spPr>
          <a:xfrm>
            <a:off x="5784486" y="4197544"/>
            <a:ext cx="493185" cy="773951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89CB8B2D-BFDD-4872-92EF-354863447004}"/>
              </a:ext>
            </a:extLst>
          </p:cNvPr>
          <p:cNvSpPr/>
          <p:nvPr/>
        </p:nvSpPr>
        <p:spPr>
          <a:xfrm>
            <a:off x="7315817" y="2197289"/>
            <a:ext cx="493185" cy="548453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084541" y="297126"/>
            <a:ext cx="574706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DATA ACQUISITION AND PRE-PROCESSING</a:t>
            </a:r>
            <a:endParaRPr lang="en-GB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39EED-CAEC-4D80-8D9C-2440A00CA90A}"/>
              </a:ext>
            </a:extLst>
          </p:cNvPr>
          <p:cNvSpPr txBox="1"/>
          <p:nvPr/>
        </p:nvSpPr>
        <p:spPr>
          <a:xfrm>
            <a:off x="8753383" y="2941712"/>
            <a:ext cx="313774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Site structure: </a:t>
            </a:r>
          </a:p>
          <a:p>
            <a:r>
              <a:rPr lang="en-GB" dirty="0"/>
              <a:t>- experimental factors on plots,</a:t>
            </a:r>
          </a:p>
          <a:p>
            <a:r>
              <a:rPr lang="en-GB" dirty="0"/>
              <a:t>- trafficking pattern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F67ED-BBFA-4E71-9AAB-283EDD8C357F}"/>
              </a:ext>
            </a:extLst>
          </p:cNvPr>
          <p:cNvSpPr txBox="1"/>
          <p:nvPr/>
        </p:nvSpPr>
        <p:spPr>
          <a:xfrm>
            <a:off x="1283858" y="3279846"/>
            <a:ext cx="189834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Soil moisture data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C858F6F-863F-4956-927E-21D8E59DFB98}"/>
              </a:ext>
            </a:extLst>
          </p:cNvPr>
          <p:cNvSpPr/>
          <p:nvPr/>
        </p:nvSpPr>
        <p:spPr>
          <a:xfrm rot="16200000">
            <a:off x="3325164" y="3191301"/>
            <a:ext cx="493185" cy="548453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2BDB273-F069-4A53-9FF0-09CBCA22FCC9}"/>
              </a:ext>
            </a:extLst>
          </p:cNvPr>
          <p:cNvSpPr/>
          <p:nvPr/>
        </p:nvSpPr>
        <p:spPr>
          <a:xfrm rot="5400000">
            <a:off x="8126069" y="3154773"/>
            <a:ext cx="493185" cy="548453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789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42613A-6B66-4C29-8D70-3A8204021F6B}"/>
              </a:ext>
            </a:extLst>
          </p:cNvPr>
          <p:cNvSpPr txBox="1"/>
          <p:nvPr/>
        </p:nvSpPr>
        <p:spPr>
          <a:xfrm>
            <a:off x="1112971" y="2241632"/>
            <a:ext cx="1281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 averaged traces in a dataset</a:t>
            </a:r>
            <a:endParaRPr lang="en-GB" dirty="0"/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8389952B-BE11-490B-ABEF-FB55AA65161E}"/>
              </a:ext>
            </a:extLst>
          </p:cNvPr>
          <p:cNvSpPr/>
          <p:nvPr/>
        </p:nvSpPr>
        <p:spPr>
          <a:xfrm>
            <a:off x="2819781" y="1326816"/>
            <a:ext cx="5487166" cy="1060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304E04-3D42-4370-9B8E-041C4EBE59A1}"/>
              </a:ext>
            </a:extLst>
          </p:cNvPr>
          <p:cNvSpPr txBox="1"/>
          <p:nvPr/>
        </p:nvSpPr>
        <p:spPr>
          <a:xfrm>
            <a:off x="3416540" y="924323"/>
            <a:ext cx="429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256 samples / trace (32 ns x 8 samples/ns)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C92D3A-F20E-48FA-A092-8546742427B6}"/>
              </a:ext>
            </a:extLst>
          </p:cNvPr>
          <p:cNvSpPr txBox="1"/>
          <p:nvPr/>
        </p:nvSpPr>
        <p:spPr>
          <a:xfrm>
            <a:off x="8504427" y="2241632"/>
            <a:ext cx="233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Decimal range</a:t>
            </a:r>
            <a:r>
              <a:rPr lang="en-GB" i="1" dirty="0"/>
              <a:t>:</a:t>
            </a:r>
          </a:p>
          <a:p>
            <a:r>
              <a:rPr lang="pl-PL" i="1" dirty="0"/>
              <a:t> from -32768 to 32767</a:t>
            </a:r>
            <a:endParaRPr lang="en-GB" i="1" dirty="0"/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37308520-8686-4DBF-B5BE-456245563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60" y="3459347"/>
            <a:ext cx="7620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BC51C1-3717-456E-B396-F3BD4FE70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520" y="1495707"/>
            <a:ext cx="5487166" cy="24958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9702A5-1AC4-46F1-BA06-58EAF8ACA919}"/>
              </a:ext>
            </a:extLst>
          </p:cNvPr>
          <p:cNvSpPr txBox="1"/>
          <p:nvPr/>
        </p:nvSpPr>
        <p:spPr>
          <a:xfrm>
            <a:off x="7338479" y="4378323"/>
            <a:ext cx="233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an example of a trace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46EAC1-692F-45CC-AD71-6525201E8699}"/>
              </a:ext>
            </a:extLst>
          </p:cNvPr>
          <p:cNvSpPr txBox="1"/>
          <p:nvPr/>
        </p:nvSpPr>
        <p:spPr>
          <a:xfrm>
            <a:off x="3084541" y="297126"/>
            <a:ext cx="515614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A TIME-DOMAIN DATASET STRUCTURE</a:t>
            </a:r>
            <a:endParaRPr lang="en-GB" sz="2400" b="1" dirty="0"/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CB780EFB-D6BC-455B-B428-D12C2FA34216}"/>
              </a:ext>
            </a:extLst>
          </p:cNvPr>
          <p:cNvSpPr/>
          <p:nvPr/>
        </p:nvSpPr>
        <p:spPr>
          <a:xfrm>
            <a:off x="2489778" y="1649748"/>
            <a:ext cx="122124" cy="21070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149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BBB3107-0089-463A-B256-942029C93CDF}"/>
              </a:ext>
            </a:extLst>
          </p:cNvPr>
          <p:cNvSpPr txBox="1"/>
          <p:nvPr/>
        </p:nvSpPr>
        <p:spPr>
          <a:xfrm>
            <a:off x="3461982" y="272189"/>
            <a:ext cx="526803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/>
              <a:t>FEATURE VECTORS FOR CLASSIFICATION</a:t>
            </a:r>
            <a:endParaRPr lang="en-GB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785CA-5225-4327-B517-47F816A88AE9}"/>
              </a:ext>
            </a:extLst>
          </p:cNvPr>
          <p:cNvSpPr txBox="1"/>
          <p:nvPr/>
        </p:nvSpPr>
        <p:spPr>
          <a:xfrm>
            <a:off x="640251" y="942622"/>
            <a:ext cx="7682030" cy="43774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l-PL" b="1" dirty="0"/>
          </a:p>
          <a:p>
            <a:endParaRPr lang="pl-PL" b="1" dirty="0"/>
          </a:p>
          <a:p>
            <a:r>
              <a:rPr lang="pl-PL" b="1" dirty="0"/>
              <a:t>	3 options:</a:t>
            </a:r>
          </a:p>
          <a:p>
            <a:endParaRPr lang="en-GB" b="1" dirty="0"/>
          </a:p>
          <a:p>
            <a:pPr marL="342900" indent="-342900">
              <a:lnSpc>
                <a:spcPct val="300000"/>
              </a:lnSpc>
              <a:buFont typeface="+mj-lt"/>
              <a:buAutoNum type="arabicParenR"/>
            </a:pPr>
            <a:r>
              <a:rPr lang="en-GB" b="1" dirty="0"/>
              <a:t>TD</a:t>
            </a:r>
            <a:r>
              <a:rPr lang="en-GB" dirty="0"/>
              <a:t> - </a:t>
            </a:r>
            <a:r>
              <a:rPr lang="pl-PL" dirty="0"/>
              <a:t>a selected section of the time-domain signal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arenR"/>
            </a:pPr>
            <a:r>
              <a:rPr lang="en-GB" b="1" dirty="0"/>
              <a:t>FT</a:t>
            </a:r>
            <a:r>
              <a:rPr lang="en-GB" dirty="0"/>
              <a:t> - </a:t>
            </a:r>
            <a:r>
              <a:rPr lang="pl-PL" dirty="0"/>
              <a:t>a spectrum of a selected section of the time-domain signal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arenR"/>
            </a:pPr>
            <a:r>
              <a:rPr lang="en-GB" b="1" dirty="0"/>
              <a:t>SA</a:t>
            </a:r>
            <a:r>
              <a:rPr lang="en-GB" dirty="0"/>
              <a:t> - </a:t>
            </a:r>
            <a:r>
              <a:rPr lang="pl-PL" dirty="0"/>
              <a:t>a set of signal attributes calculated from the time-domain signal or/and the spectrum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CC2B7CE0-87FD-48E8-A8C9-EF2D1DC81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t="22963" r="54568" b="22510"/>
          <a:stretch/>
        </p:blipFill>
        <p:spPr>
          <a:xfrm>
            <a:off x="7193076" y="1078022"/>
            <a:ext cx="2060812" cy="18697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 descr="Chart, line chart, histogram&#10;&#10;Description automatically generated">
            <a:extLst>
              <a:ext uri="{FF2B5EF4-FFF2-40B4-BE49-F238E27FC236}">
                <a16:creationId xmlns:a16="http://schemas.microsoft.com/office/drawing/2014/main" id="{3B9ECCE8-23A4-477F-BAD9-03320A8C0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18458" r="50000" b="21045"/>
          <a:stretch/>
        </p:blipFill>
        <p:spPr>
          <a:xfrm>
            <a:off x="8526495" y="2391770"/>
            <a:ext cx="3025254" cy="20744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 descr="Chart, bar chart&#10;&#10;Description automatically generated">
            <a:extLst>
              <a:ext uri="{FF2B5EF4-FFF2-40B4-BE49-F238E27FC236}">
                <a16:creationId xmlns:a16="http://schemas.microsoft.com/office/drawing/2014/main" id="{EF747D00-BDD7-4B7A-9BB3-E9F522DF23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0" b="4324"/>
          <a:stretch/>
        </p:blipFill>
        <p:spPr>
          <a:xfrm>
            <a:off x="5215758" y="4725277"/>
            <a:ext cx="4561415" cy="17809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407196F-2C78-4039-A099-8E113818EF40}"/>
              </a:ext>
            </a:extLst>
          </p:cNvPr>
          <p:cNvCxnSpPr>
            <a:cxnSpLocks/>
          </p:cNvCxnSpPr>
          <p:nvPr/>
        </p:nvCxnSpPr>
        <p:spPr>
          <a:xfrm>
            <a:off x="7004482" y="3429000"/>
            <a:ext cx="1416187" cy="31379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0D3D2619-4BDE-4503-9331-A4B4FD5703AC}"/>
              </a:ext>
            </a:extLst>
          </p:cNvPr>
          <p:cNvCxnSpPr>
            <a:cxnSpLocks/>
          </p:cNvCxnSpPr>
          <p:nvPr/>
        </p:nvCxnSpPr>
        <p:spPr>
          <a:xfrm flipV="1">
            <a:off x="5690586" y="2071460"/>
            <a:ext cx="1391896" cy="5652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36E93A91-8600-4B6C-9675-1A8F7A904DBE}"/>
              </a:ext>
            </a:extLst>
          </p:cNvPr>
          <p:cNvCxnSpPr>
            <a:cxnSpLocks/>
          </p:cNvCxnSpPr>
          <p:nvPr/>
        </p:nvCxnSpPr>
        <p:spPr>
          <a:xfrm>
            <a:off x="2784143" y="4466230"/>
            <a:ext cx="2227401" cy="69262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106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796</Words>
  <Application>Microsoft Office PowerPoint</Application>
  <PresentationFormat>Widescreen</PresentationFormat>
  <Paragraphs>177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The classification of GPR signals  using Keras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Przemek Dolowy</dc:creator>
  <cp:lastModifiedBy>Przemek Dolowy</cp:lastModifiedBy>
  <cp:revision>6</cp:revision>
  <dcterms:created xsi:type="dcterms:W3CDTF">2021-03-30T19:30:03Z</dcterms:created>
  <dcterms:modified xsi:type="dcterms:W3CDTF">2022-04-06T14:14:58Z</dcterms:modified>
</cp:coreProperties>
</file>